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0" r:id="rId1"/>
    <p:sldMasterId id="2147483671" r:id="rId2"/>
  </p:sldMasterIdLst>
  <p:notesMasterIdLst>
    <p:notesMasterId r:id="rId21"/>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12192000" cy="6858000"/>
  <p:notesSz cx="6858000" cy="9144000"/>
  <p:embeddedFontLst>
    <p:embeddedFont>
      <p:font typeface="Permanent Marker" panose="020B0604020202020204" charset="0"/>
      <p:regular r:id="rId22"/>
    </p:embeddedFont>
    <p:embeddedFont>
      <p:font typeface="Bowlby One SC" panose="020B0604020202020204" charset="0"/>
      <p:regular r:id="rId23"/>
    </p:embeddedFont>
    <p:embeddedFont>
      <p:font typeface="Roboto" panose="020B0604020202020204" charset="0"/>
      <p:regular r:id="rId24"/>
      <p:bold r:id="rId25"/>
      <p:italic r:id="rId26"/>
      <p:boldItalic r:id="rId27"/>
    </p:embeddedFont>
    <p:embeddedFont>
      <p:font typeface="Sniglet" panose="020B0604020202020204" charset="0"/>
      <p:regular r:id="rId28"/>
    </p:embeddedFont>
    <p:embeddedFont>
      <p:font typeface="Raleway" panose="020B0604020202020204" charset="0"/>
      <p:regular r:id="rId29"/>
      <p:bold r:id="rId30"/>
      <p:italic r:id="rId31"/>
      <p:boldItalic r:id="rId32"/>
    </p:embeddedFont>
    <p:embeddedFont>
      <p:font typeface="Bangers" panose="020B0604020202020204" charset="0"/>
      <p:regular r:id="rId33"/>
    </p:embeddedFont>
    <p:embeddedFont>
      <p:font typeface="Roboto Medium" panose="020B0604020202020204" charset="0"/>
      <p:regular r:id="rId34"/>
      <p:bold r:id="rId35"/>
      <p:italic r:id="rId36"/>
      <p:boldItalic r:id="rId37"/>
    </p:embeddedFont>
    <p:embeddedFont>
      <p:font typeface="BenchNine" panose="020B0604020202020204" charset="0"/>
      <p:regular r:id="rId38"/>
      <p:bold r:id="rId39"/>
    </p:embeddedFont>
    <p:embeddedFont>
      <p:font typeface="Cuprum" panose="020B0604020202020204"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3" d="100"/>
          <a:sy n="73" d="100"/>
        </p:scale>
        <p:origin x="77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5.fntdata"/><Relationship Id="rId39" Type="http://schemas.openxmlformats.org/officeDocument/2006/relationships/font" Target="fonts/font18.fntdata"/><Relationship Id="rId3" Type="http://schemas.openxmlformats.org/officeDocument/2006/relationships/slide" Target="slides/slide1.xml"/><Relationship Id="rId21" Type="http://schemas.openxmlformats.org/officeDocument/2006/relationships/notesMaster" Target="notesMasters/notesMaster1.xml"/><Relationship Id="rId34" Type="http://schemas.openxmlformats.org/officeDocument/2006/relationships/font" Target="fonts/font13.fntdata"/><Relationship Id="rId42" Type="http://schemas.openxmlformats.org/officeDocument/2006/relationships/font" Target="fonts/font21.fntdata"/><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4.fntdata"/><Relationship Id="rId33" Type="http://schemas.openxmlformats.org/officeDocument/2006/relationships/font" Target="fonts/font12.fntdata"/><Relationship Id="rId38" Type="http://schemas.openxmlformats.org/officeDocument/2006/relationships/font" Target="fonts/font17.fntdata"/><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8.fntdata"/><Relationship Id="rId41" Type="http://schemas.openxmlformats.org/officeDocument/2006/relationships/font" Target="fonts/font20.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3.fntdata"/><Relationship Id="rId32" Type="http://schemas.openxmlformats.org/officeDocument/2006/relationships/font" Target="fonts/font11.fntdata"/><Relationship Id="rId37" Type="http://schemas.openxmlformats.org/officeDocument/2006/relationships/font" Target="fonts/font16.fntdata"/><Relationship Id="rId40" Type="http://schemas.openxmlformats.org/officeDocument/2006/relationships/font" Target="fonts/font19.fntdata"/><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font" Target="fonts/font15.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10.fntdata"/><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font" Target="fonts/font14.fntdata"/><Relationship Id="rId43" Type="http://schemas.openxmlformats.org/officeDocument/2006/relationships/font" Target="fonts/font2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youtube.com/watch?v=2Iowi-gmbys"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Original Document credit Mr. Vacca from Mohonasen High School</a:t>
            </a:r>
            <a:endParaRPr/>
          </a:p>
          <a:p>
            <a:pPr marL="0" lvl="0" indent="0" algn="l" rtl="0">
              <a:lnSpc>
                <a:spcPct val="100000"/>
              </a:lnSpc>
              <a:spcBef>
                <a:spcPts val="0"/>
              </a:spcBef>
              <a:spcAft>
                <a:spcPts val="0"/>
              </a:spcAft>
              <a:buSzPts val="1100"/>
              <a:buNone/>
            </a:pPr>
            <a:r>
              <a:rPr lang="en-US" u="sng">
                <a:solidFill>
                  <a:schemeClr val="hlink"/>
                </a:solidFill>
                <a:hlinkClick r:id="rId3"/>
              </a:rPr>
              <a:t>https://www.youtube.com/watch?v=2Iowi-gmbys</a:t>
            </a:r>
            <a:endParaRPr/>
          </a:p>
        </p:txBody>
      </p:sp>
      <p:sp>
        <p:nvSpPr>
          <p:cNvPr id="145" name="Google Shape;14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3" name="Google Shape;153;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9" name="Google Shape;15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6" name="Google Shape;16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4" name="Google Shape;17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2" name="Google Shape;18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0" name="Google Shape;19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8" name="Google Shape;19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6" name="Google Shape;20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endParaRPr sz="11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4" name="Google Shape;214;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endParaRPr sz="11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2" name="Google Shape;222;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endParaRPr sz="11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4" name="Google Shape;25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2" name="Google Shape;262;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0" name="Google Shape;27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3" name="Google Shape;28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2" name="Google Shape;292;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endParaRPr sz="11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11" name="Google Shape;31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1"/>
        <p:cNvGrpSpPr/>
        <p:nvPr/>
      </p:nvGrpSpPr>
      <p:grpSpPr>
        <a:xfrm>
          <a:off x="0" y="0"/>
          <a:ext cx="0" cy="0"/>
          <a:chOff x="0" y="0"/>
          <a:chExt cx="0" cy="0"/>
        </a:xfrm>
      </p:grpSpPr>
      <p:sp>
        <p:nvSpPr>
          <p:cNvPr id="12" name="Google Shape;12;p2"/>
          <p:cNvSpPr/>
          <p:nvPr/>
        </p:nvSpPr>
        <p:spPr>
          <a:xfrm rot="10800000" flipH="1">
            <a:off x="0" y="6896"/>
            <a:ext cx="8911771" cy="2743200"/>
          </a:xfrm>
          <a:prstGeom prst="rtTriangle">
            <a:avLst/>
          </a:prstGeom>
          <a:solidFill>
            <a:srgbClr val="FFC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13" name="Google Shape;13;p2"/>
          <p:cNvSpPr txBox="1">
            <a:spLocks noGrp="1"/>
          </p:cNvSpPr>
          <p:nvPr>
            <p:ph type="ctrTitle"/>
          </p:nvPr>
        </p:nvSpPr>
        <p:spPr>
          <a:xfrm>
            <a:off x="3503382" y="2975067"/>
            <a:ext cx="5185236" cy="907867"/>
          </a:xfrm>
          <a:prstGeom prst="rect">
            <a:avLst/>
          </a:prstGeom>
          <a:noFill/>
          <a:ln>
            <a:noFill/>
          </a:ln>
        </p:spPr>
        <p:txBody>
          <a:bodyPr spcFirstLastPara="1" wrap="square" lIns="91425" tIns="91425" rIns="91425" bIns="91425" anchor="ctr" anchorCtr="0">
            <a:noAutofit/>
          </a:bodyPr>
          <a:lstStyle>
            <a:lvl1pPr marR="0" lvl="0" algn="ctr">
              <a:lnSpc>
                <a:spcPct val="90000"/>
              </a:lnSpc>
              <a:spcBef>
                <a:spcPts val="0"/>
              </a:spcBef>
              <a:spcAft>
                <a:spcPts val="0"/>
              </a:spcAft>
              <a:buClr>
                <a:schemeClr val="dk1"/>
              </a:buClr>
              <a:buSzPts val="4400"/>
              <a:buFont typeface="Raleway"/>
              <a:buNone/>
              <a:defRPr sz="4400" b="0" i="0" u="none" strike="noStrike" cap="none">
                <a:solidFill>
                  <a:schemeClr val="dk1"/>
                </a:solidFill>
                <a:latin typeface="Raleway"/>
                <a:ea typeface="Raleway"/>
                <a:cs typeface="Raleway"/>
                <a:sym typeface="Raleway"/>
              </a:defRPr>
            </a:lvl1pPr>
            <a:lvl2pPr lvl="1" algn="ctr">
              <a:lnSpc>
                <a:spcPct val="100000"/>
              </a:lnSpc>
              <a:spcBef>
                <a:spcPts val="0"/>
              </a:spcBef>
              <a:spcAft>
                <a:spcPts val="0"/>
              </a:spcAft>
              <a:buSzPts val="1400"/>
              <a:buNone/>
              <a:defRPr sz="6400"/>
            </a:lvl2pPr>
            <a:lvl3pPr lvl="2" algn="ctr">
              <a:lnSpc>
                <a:spcPct val="100000"/>
              </a:lnSpc>
              <a:spcBef>
                <a:spcPts val="0"/>
              </a:spcBef>
              <a:spcAft>
                <a:spcPts val="0"/>
              </a:spcAft>
              <a:buSzPts val="1400"/>
              <a:buNone/>
              <a:defRPr sz="6400"/>
            </a:lvl3pPr>
            <a:lvl4pPr lvl="3" algn="ctr">
              <a:lnSpc>
                <a:spcPct val="100000"/>
              </a:lnSpc>
              <a:spcBef>
                <a:spcPts val="0"/>
              </a:spcBef>
              <a:spcAft>
                <a:spcPts val="0"/>
              </a:spcAft>
              <a:buSzPts val="1400"/>
              <a:buNone/>
              <a:defRPr sz="6400"/>
            </a:lvl4pPr>
            <a:lvl5pPr lvl="4" algn="ctr">
              <a:lnSpc>
                <a:spcPct val="100000"/>
              </a:lnSpc>
              <a:spcBef>
                <a:spcPts val="0"/>
              </a:spcBef>
              <a:spcAft>
                <a:spcPts val="0"/>
              </a:spcAft>
              <a:buSzPts val="1400"/>
              <a:buNone/>
              <a:defRPr sz="6400"/>
            </a:lvl5pPr>
            <a:lvl6pPr lvl="5" algn="ctr">
              <a:lnSpc>
                <a:spcPct val="100000"/>
              </a:lnSpc>
              <a:spcBef>
                <a:spcPts val="0"/>
              </a:spcBef>
              <a:spcAft>
                <a:spcPts val="0"/>
              </a:spcAft>
              <a:buSzPts val="1400"/>
              <a:buNone/>
              <a:defRPr sz="6400"/>
            </a:lvl6pPr>
            <a:lvl7pPr lvl="6" algn="ctr">
              <a:lnSpc>
                <a:spcPct val="100000"/>
              </a:lnSpc>
              <a:spcBef>
                <a:spcPts val="0"/>
              </a:spcBef>
              <a:spcAft>
                <a:spcPts val="0"/>
              </a:spcAft>
              <a:buSzPts val="1400"/>
              <a:buNone/>
              <a:defRPr sz="6400"/>
            </a:lvl7pPr>
            <a:lvl8pPr lvl="7" algn="ctr">
              <a:lnSpc>
                <a:spcPct val="100000"/>
              </a:lnSpc>
              <a:spcBef>
                <a:spcPts val="0"/>
              </a:spcBef>
              <a:spcAft>
                <a:spcPts val="0"/>
              </a:spcAft>
              <a:buSzPts val="1400"/>
              <a:buNone/>
              <a:defRPr sz="6400"/>
            </a:lvl8pPr>
            <a:lvl9pPr lvl="8" algn="ctr">
              <a:lnSpc>
                <a:spcPct val="100000"/>
              </a:lnSpc>
              <a:spcBef>
                <a:spcPts val="0"/>
              </a:spcBef>
              <a:spcAft>
                <a:spcPts val="0"/>
              </a:spcAft>
              <a:buSzPts val="1400"/>
              <a:buNone/>
              <a:defRPr sz="6400"/>
            </a:lvl9pPr>
          </a:lstStyle>
          <a:p>
            <a:endParaRPr/>
          </a:p>
        </p:txBody>
      </p:sp>
      <p:sp>
        <p:nvSpPr>
          <p:cNvPr id="14" name="Google Shape;14;p2"/>
          <p:cNvSpPr/>
          <p:nvPr/>
        </p:nvSpPr>
        <p:spPr>
          <a:xfrm flipH="1">
            <a:off x="3280228" y="5196114"/>
            <a:ext cx="8911771" cy="1661886"/>
          </a:xfrm>
          <a:prstGeom prst="rtTriangle">
            <a:avLst/>
          </a:prstGeom>
          <a:solidFill>
            <a:srgbClr val="FFC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15" name="Google Shape;15;p2"/>
          <p:cNvSpPr/>
          <p:nvPr/>
        </p:nvSpPr>
        <p:spPr>
          <a:xfrm>
            <a:off x="-1" y="5646057"/>
            <a:ext cx="8911771" cy="1211944"/>
          </a:xfrm>
          <a:prstGeom prst="rtTriangle">
            <a:avLst/>
          </a:prstGeom>
          <a:solidFill>
            <a:srgbClr val="00B05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16" name="Google Shape;16;p2"/>
          <p:cNvSpPr/>
          <p:nvPr/>
        </p:nvSpPr>
        <p:spPr>
          <a:xfrm rot="-5400000">
            <a:off x="7727723" y="-1494744"/>
            <a:ext cx="2969533" cy="5959022"/>
          </a:xfrm>
          <a:custGeom>
            <a:avLst/>
            <a:gdLst/>
            <a:ahLst/>
            <a:cxnLst/>
            <a:rect l="l" t="t" r="r" b="b"/>
            <a:pathLst>
              <a:path w="2969533" h="5959022" extrusionOk="0">
                <a:moveTo>
                  <a:pt x="2969533" y="2609797"/>
                </a:moveTo>
                <a:lnTo>
                  <a:pt x="2969533" y="5959022"/>
                </a:lnTo>
                <a:lnTo>
                  <a:pt x="0" y="5959022"/>
                </a:lnTo>
                <a:lnTo>
                  <a:pt x="2173955" y="0"/>
                </a:lnTo>
                <a:close/>
              </a:path>
            </a:pathLst>
          </a:custGeom>
          <a:solidFill>
            <a:srgbClr val="00B05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17" name="Google Shape;17;p2"/>
          <p:cNvSpPr/>
          <p:nvPr/>
        </p:nvSpPr>
        <p:spPr>
          <a:xfrm>
            <a:off x="341086" y="257629"/>
            <a:ext cx="11509828" cy="6342743"/>
          </a:xfrm>
          <a:prstGeom prst="frame">
            <a:avLst>
              <a:gd name="adj1" fmla="val 830"/>
            </a:avLst>
          </a:prstGeom>
          <a:solidFill>
            <a:srgbClr val="5959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Roboto"/>
              <a:ea typeface="Roboto"/>
              <a:cs typeface="Roboto"/>
              <a:sym typeface="Roboto"/>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_Title + 1 column">
  <p:cSld name="1_Title + 1 column">
    <p:spTree>
      <p:nvGrpSpPr>
        <p:cNvPr id="1" name="Shape 18"/>
        <p:cNvGrpSpPr/>
        <p:nvPr/>
      </p:nvGrpSpPr>
      <p:grpSpPr>
        <a:xfrm>
          <a:off x="0" y="0"/>
          <a:ext cx="0" cy="0"/>
          <a:chOff x="0" y="0"/>
          <a:chExt cx="0" cy="0"/>
        </a:xfrm>
      </p:grpSpPr>
      <p:sp>
        <p:nvSpPr>
          <p:cNvPr id="19" name="Google Shape;19;p3"/>
          <p:cNvSpPr txBox="1">
            <a:spLocks noGrp="1"/>
          </p:cNvSpPr>
          <p:nvPr>
            <p:ph type="body" idx="1"/>
          </p:nvPr>
        </p:nvSpPr>
        <p:spPr>
          <a:xfrm>
            <a:off x="800100" y="3026305"/>
            <a:ext cx="4705349" cy="2137690"/>
          </a:xfrm>
          <a:prstGeom prst="rect">
            <a:avLst/>
          </a:prstGeom>
          <a:noFill/>
          <a:ln>
            <a:noFill/>
          </a:ln>
        </p:spPr>
        <p:txBody>
          <a:bodyPr spcFirstLastPara="1" wrap="square" lIns="91425" tIns="91425" rIns="91425" bIns="91425" anchor="t" anchorCtr="0">
            <a:noAutofit/>
          </a:bodyPr>
          <a:lstStyle>
            <a:lvl1pPr marL="457200" marR="0" lvl="0" indent="-228600" algn="l">
              <a:lnSpc>
                <a:spcPct val="90000"/>
              </a:lnSpc>
              <a:spcBef>
                <a:spcPts val="0"/>
              </a:spcBef>
              <a:spcAft>
                <a:spcPts val="0"/>
              </a:spcAft>
              <a:buClr>
                <a:srgbClr val="3F3F41"/>
              </a:buClr>
              <a:buSzPts val="1800"/>
              <a:buFont typeface="Arial"/>
              <a:buNone/>
              <a:defRPr sz="1800" b="0" i="0" u="none" strike="noStrike" cap="none">
                <a:solidFill>
                  <a:srgbClr val="3F3F41"/>
                </a:solidFill>
                <a:latin typeface="Roboto"/>
                <a:ea typeface="Roboto"/>
                <a:cs typeface="Roboto"/>
                <a:sym typeface="Roboto"/>
              </a:defRPr>
            </a:lvl1pPr>
            <a:lvl2pPr marL="914400" marR="0" lvl="1" indent="-228600" algn="l">
              <a:lnSpc>
                <a:spcPct val="90000"/>
              </a:lnSpc>
              <a:spcBef>
                <a:spcPts val="0"/>
              </a:spcBef>
              <a:spcAft>
                <a:spcPts val="0"/>
              </a:spcAft>
              <a:buClr>
                <a:schemeClr val="dk1"/>
              </a:buClr>
              <a:buSzPts val="2400"/>
              <a:buFont typeface="Arial"/>
              <a:buNone/>
              <a:defRPr sz="2400" b="0" i="0" u="none" strike="noStrike" cap="none">
                <a:solidFill>
                  <a:schemeClr val="dk1"/>
                </a:solidFill>
                <a:latin typeface="Roboto"/>
                <a:ea typeface="Roboto"/>
                <a:cs typeface="Roboto"/>
                <a:sym typeface="Roboto"/>
              </a:defRPr>
            </a:lvl2pPr>
            <a:lvl3pPr marL="1371600" marR="0" lvl="2" indent="-228600" algn="l">
              <a:lnSpc>
                <a:spcPct val="90000"/>
              </a:lnSpc>
              <a:spcBef>
                <a:spcPts val="0"/>
              </a:spcBef>
              <a:spcAft>
                <a:spcPts val="0"/>
              </a:spcAft>
              <a:buClr>
                <a:schemeClr val="dk1"/>
              </a:buClr>
              <a:buSzPts val="2000"/>
              <a:buFont typeface="Arial"/>
              <a:buNone/>
              <a:defRPr sz="2000" b="0" i="0" u="none" strike="noStrike" cap="none">
                <a:solidFill>
                  <a:schemeClr val="dk1"/>
                </a:solidFill>
                <a:latin typeface="Roboto"/>
                <a:ea typeface="Roboto"/>
                <a:cs typeface="Roboto"/>
                <a:sym typeface="Roboto"/>
              </a:defRPr>
            </a:lvl3pPr>
            <a:lvl4pPr marL="1828800" marR="0" lvl="3" indent="-228600" algn="l">
              <a:lnSpc>
                <a:spcPct val="90000"/>
              </a:lnSpc>
              <a:spcBef>
                <a:spcPts val="0"/>
              </a:spcBef>
              <a:spcAft>
                <a:spcPts val="0"/>
              </a:spcAft>
              <a:buClr>
                <a:schemeClr val="dk1"/>
              </a:buClr>
              <a:buSzPts val="1800"/>
              <a:buFont typeface="Arial"/>
              <a:buNone/>
              <a:defRPr sz="1800" b="0" i="0" u="none" strike="noStrike" cap="none">
                <a:solidFill>
                  <a:schemeClr val="dk1"/>
                </a:solidFill>
                <a:latin typeface="Roboto"/>
                <a:ea typeface="Roboto"/>
                <a:cs typeface="Roboto"/>
                <a:sym typeface="Roboto"/>
              </a:defRPr>
            </a:lvl4pPr>
            <a:lvl5pPr marL="2286000" marR="0" lvl="4" indent="-228600" algn="l">
              <a:lnSpc>
                <a:spcPct val="90000"/>
              </a:lnSpc>
              <a:spcBef>
                <a:spcPts val="0"/>
              </a:spcBef>
              <a:spcAft>
                <a:spcPts val="0"/>
              </a:spcAft>
              <a:buClr>
                <a:schemeClr val="dk1"/>
              </a:buClr>
              <a:buSzPts val="1800"/>
              <a:buFont typeface="Arial"/>
              <a:buNone/>
              <a:defRPr sz="1800" b="0" i="0" u="none" strike="noStrike" cap="none">
                <a:solidFill>
                  <a:schemeClr val="dk1"/>
                </a:solidFill>
                <a:latin typeface="Roboto"/>
                <a:ea typeface="Roboto"/>
                <a:cs typeface="Roboto"/>
                <a:sym typeface="Roboto"/>
              </a:defRPr>
            </a:lvl5pPr>
            <a:lvl6pPr marL="2743200" marR="0" lvl="5" indent="-342900" algn="l">
              <a:lnSpc>
                <a:spcPct val="90000"/>
              </a:lnSpc>
              <a:spcBef>
                <a:spcPts val="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6pPr>
            <a:lvl7pPr marL="3200400" marR="0" lvl="6" indent="-342900" algn="l">
              <a:lnSpc>
                <a:spcPct val="90000"/>
              </a:lnSpc>
              <a:spcBef>
                <a:spcPts val="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7pPr>
            <a:lvl8pPr marL="3657600" marR="0" lvl="7" indent="-342900" algn="l">
              <a:lnSpc>
                <a:spcPct val="90000"/>
              </a:lnSpc>
              <a:spcBef>
                <a:spcPts val="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8pPr>
            <a:lvl9pPr marL="4114800" marR="0" lvl="8" indent="-342900" algn="l">
              <a:lnSpc>
                <a:spcPct val="90000"/>
              </a:lnSpc>
              <a:spcBef>
                <a:spcPts val="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9pPr>
          </a:lstStyle>
          <a:p>
            <a:endParaRPr/>
          </a:p>
        </p:txBody>
      </p:sp>
      <p:sp>
        <p:nvSpPr>
          <p:cNvPr id="20" name="Google Shape;20;p3"/>
          <p:cNvSpPr txBox="1">
            <a:spLocks noGrp="1"/>
          </p:cNvSpPr>
          <p:nvPr>
            <p:ph type="title"/>
          </p:nvPr>
        </p:nvSpPr>
        <p:spPr>
          <a:xfrm>
            <a:off x="800100" y="1762052"/>
            <a:ext cx="4697354" cy="831256"/>
          </a:xfrm>
          <a:prstGeom prst="rect">
            <a:avLst/>
          </a:prstGeom>
          <a:noFill/>
          <a:ln>
            <a:noFill/>
          </a:ln>
        </p:spPr>
        <p:txBody>
          <a:bodyPr spcFirstLastPara="1" wrap="square" lIns="91425" tIns="91425" rIns="91425" bIns="91425" anchor="b" anchorCtr="0">
            <a:noAutofit/>
          </a:bodyPr>
          <a:lstStyle>
            <a:lvl1pPr marR="0" lvl="0" algn="l">
              <a:lnSpc>
                <a:spcPct val="90000"/>
              </a:lnSpc>
              <a:spcBef>
                <a:spcPts val="0"/>
              </a:spcBef>
              <a:spcAft>
                <a:spcPts val="0"/>
              </a:spcAft>
              <a:buClr>
                <a:srgbClr val="3F3F41"/>
              </a:buClr>
              <a:buSzPts val="3200"/>
              <a:buFont typeface="Raleway"/>
              <a:buNone/>
              <a:defRPr sz="3200" b="0" i="0" u="none" strike="noStrike" cap="none">
                <a:solidFill>
                  <a:srgbClr val="3F3F41"/>
                </a:solidFill>
                <a:latin typeface="Raleway"/>
                <a:ea typeface="Raleway"/>
                <a:cs typeface="Raleway"/>
                <a:sym typeface="Raleway"/>
              </a:defRPr>
            </a:lvl1pPr>
            <a:lvl2pPr lvl="1" algn="l">
              <a:lnSpc>
                <a:spcPct val="100000"/>
              </a:lnSpc>
              <a:spcBef>
                <a:spcPts val="0"/>
              </a:spcBef>
              <a:spcAft>
                <a:spcPts val="0"/>
              </a:spcAft>
              <a:buSzPts val="1400"/>
              <a:buNone/>
              <a:defRPr sz="1800"/>
            </a:lvl2pPr>
            <a:lvl3pPr lvl="2" algn="l">
              <a:lnSpc>
                <a:spcPct val="100000"/>
              </a:lnSpc>
              <a:spcBef>
                <a:spcPts val="0"/>
              </a:spcBef>
              <a:spcAft>
                <a:spcPts val="0"/>
              </a:spcAft>
              <a:buSzPts val="1400"/>
              <a:buNone/>
              <a:defRPr sz="1800"/>
            </a:lvl3pPr>
            <a:lvl4pPr lvl="3" algn="l">
              <a:lnSpc>
                <a:spcPct val="100000"/>
              </a:lnSpc>
              <a:spcBef>
                <a:spcPts val="0"/>
              </a:spcBef>
              <a:spcAft>
                <a:spcPts val="0"/>
              </a:spcAft>
              <a:buSzPts val="1400"/>
              <a:buNone/>
              <a:defRPr sz="1800"/>
            </a:lvl4pPr>
            <a:lvl5pPr lvl="4" algn="l">
              <a:lnSpc>
                <a:spcPct val="100000"/>
              </a:lnSpc>
              <a:spcBef>
                <a:spcPts val="0"/>
              </a:spcBef>
              <a:spcAft>
                <a:spcPts val="0"/>
              </a:spcAft>
              <a:buSzPts val="1400"/>
              <a:buNone/>
              <a:defRPr sz="1800"/>
            </a:lvl5pPr>
            <a:lvl6pPr lvl="5" algn="l">
              <a:lnSpc>
                <a:spcPct val="100000"/>
              </a:lnSpc>
              <a:spcBef>
                <a:spcPts val="0"/>
              </a:spcBef>
              <a:spcAft>
                <a:spcPts val="0"/>
              </a:spcAft>
              <a:buSzPts val="1400"/>
              <a:buNone/>
              <a:defRPr sz="1800"/>
            </a:lvl6pPr>
            <a:lvl7pPr lvl="6" algn="l">
              <a:lnSpc>
                <a:spcPct val="100000"/>
              </a:lnSpc>
              <a:spcBef>
                <a:spcPts val="0"/>
              </a:spcBef>
              <a:spcAft>
                <a:spcPts val="0"/>
              </a:spcAft>
              <a:buSzPts val="1400"/>
              <a:buNone/>
              <a:defRPr sz="1800"/>
            </a:lvl7pPr>
            <a:lvl8pPr lvl="7" algn="l">
              <a:lnSpc>
                <a:spcPct val="100000"/>
              </a:lnSpc>
              <a:spcBef>
                <a:spcPts val="0"/>
              </a:spcBef>
              <a:spcAft>
                <a:spcPts val="0"/>
              </a:spcAft>
              <a:buSzPts val="1400"/>
              <a:buNone/>
              <a:defRPr sz="1800"/>
            </a:lvl8pPr>
            <a:lvl9pPr lvl="8" algn="l">
              <a:lnSpc>
                <a:spcPct val="100000"/>
              </a:lnSpc>
              <a:spcBef>
                <a:spcPts val="0"/>
              </a:spcBef>
              <a:spcAft>
                <a:spcPts val="0"/>
              </a:spcAft>
              <a:buSzPts val="1400"/>
              <a:buNone/>
              <a:defRPr sz="1800"/>
            </a:lvl9pPr>
          </a:lstStyle>
          <a:p>
            <a:endParaRPr/>
          </a:p>
        </p:txBody>
      </p:sp>
      <p:sp>
        <p:nvSpPr>
          <p:cNvPr id="21" name="Google Shape;21;p3"/>
          <p:cNvSpPr/>
          <p:nvPr/>
        </p:nvSpPr>
        <p:spPr>
          <a:xfrm rot="10800000">
            <a:off x="4487806" y="105642"/>
            <a:ext cx="7312138" cy="6766290"/>
          </a:xfrm>
          <a:custGeom>
            <a:avLst/>
            <a:gdLst/>
            <a:ahLst/>
            <a:cxnLst/>
            <a:rect l="l" t="t" r="r" b="b"/>
            <a:pathLst>
              <a:path w="7312138" h="6858000" extrusionOk="0">
                <a:moveTo>
                  <a:pt x="0" y="6858000"/>
                </a:moveTo>
                <a:lnTo>
                  <a:pt x="7312138" y="6858000"/>
                </a:lnTo>
                <a:lnTo>
                  <a:pt x="1513967" y="0"/>
                </a:lnTo>
                <a:lnTo>
                  <a:pt x="0" y="0"/>
                </a:lnTo>
                <a:close/>
              </a:path>
            </a:pathLst>
          </a:custGeom>
          <a:solidFill>
            <a:srgbClr val="FFC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22" name="Google Shape;22;p3"/>
          <p:cNvSpPr/>
          <p:nvPr/>
        </p:nvSpPr>
        <p:spPr>
          <a:xfrm rot="10800000">
            <a:off x="4879862" y="-1"/>
            <a:ext cx="7312138" cy="6858000"/>
          </a:xfrm>
          <a:custGeom>
            <a:avLst/>
            <a:gdLst/>
            <a:ahLst/>
            <a:cxnLst/>
            <a:rect l="l" t="t" r="r" b="b"/>
            <a:pathLst>
              <a:path w="7312138" h="6858000" extrusionOk="0">
                <a:moveTo>
                  <a:pt x="0" y="6858000"/>
                </a:moveTo>
                <a:lnTo>
                  <a:pt x="7312138" y="6858000"/>
                </a:lnTo>
                <a:lnTo>
                  <a:pt x="1513967" y="0"/>
                </a:lnTo>
                <a:lnTo>
                  <a:pt x="0" y="0"/>
                </a:lnTo>
                <a:close/>
              </a:path>
            </a:pathLst>
          </a:custGeom>
          <a:solidFill>
            <a:srgbClr val="00B05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23" name="Google Shape;23;p3"/>
          <p:cNvSpPr/>
          <p:nvPr/>
        </p:nvSpPr>
        <p:spPr>
          <a:xfrm>
            <a:off x="0" y="5703100"/>
            <a:ext cx="8096250" cy="1154900"/>
          </a:xfrm>
          <a:prstGeom prst="rtTriangle">
            <a:avLst/>
          </a:prstGeom>
          <a:solidFill>
            <a:srgbClr val="FFC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24" name="Google Shape;24;p3"/>
          <p:cNvSpPr/>
          <p:nvPr/>
        </p:nvSpPr>
        <p:spPr>
          <a:xfrm>
            <a:off x="341086" y="257629"/>
            <a:ext cx="11509828" cy="6342743"/>
          </a:xfrm>
          <a:prstGeom prst="frame">
            <a:avLst>
              <a:gd name="adj1" fmla="val 830"/>
            </a:avLst>
          </a:prstGeom>
          <a:solidFill>
            <a:srgbClr val="5959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Roboto"/>
              <a:ea typeface="Roboto"/>
              <a:cs typeface="Roboto"/>
              <a:sym typeface="Roboto"/>
            </a:endParaRPr>
          </a:p>
        </p:txBody>
      </p:sp>
      <p:sp>
        <p:nvSpPr>
          <p:cNvPr id="25" name="Google Shape;25;p3"/>
          <p:cNvSpPr>
            <a:spLocks noGrp="1"/>
          </p:cNvSpPr>
          <p:nvPr>
            <p:ph type="pic" idx="2"/>
          </p:nvPr>
        </p:nvSpPr>
        <p:spPr>
          <a:xfrm flipH="1">
            <a:off x="6203835" y="1234709"/>
            <a:ext cx="5962650" cy="5623291"/>
          </a:xfrm>
          <a:prstGeom prst="rect">
            <a:avLst/>
          </a:prstGeom>
          <a:noFill/>
          <a:ln>
            <a:noFill/>
          </a:ln>
          <a:effectLst>
            <a:outerShdw blurRad="50800" dist="38100" dir="10800000" algn="r" rotWithShape="0">
              <a:srgbClr val="000000">
                <a:alpha val="40000"/>
              </a:srgbClr>
            </a:outerShdw>
          </a:effectLst>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2800"/>
              <a:buFont typeface="Arial"/>
              <a:buNone/>
              <a:defRPr sz="2800" b="0" i="0" u="none" strike="noStrike" cap="none">
                <a:solidFill>
                  <a:schemeClr val="dk1"/>
                </a:solidFill>
                <a:latin typeface="Roboto"/>
                <a:ea typeface="Roboto"/>
                <a:cs typeface="Roboto"/>
                <a:sym typeface="Roboto"/>
              </a:defRPr>
            </a:lvl1pPr>
            <a:lvl2pPr marR="0" lvl="1"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Roboto"/>
                <a:ea typeface="Roboto"/>
                <a:cs typeface="Roboto"/>
                <a:sym typeface="Roboto"/>
              </a:defRPr>
            </a:lvl2pPr>
            <a:lvl3pPr marR="0" lvl="2"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Roboto"/>
                <a:ea typeface="Roboto"/>
                <a:cs typeface="Roboto"/>
                <a:sym typeface="Roboto"/>
              </a:defRPr>
            </a:lvl3pPr>
            <a:lvl4pPr marR="0" lvl="3"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Roboto"/>
                <a:ea typeface="Roboto"/>
                <a:cs typeface="Roboto"/>
                <a:sym typeface="Roboto"/>
              </a:defRPr>
            </a:lvl4pPr>
            <a:lvl5pPr marR="0" lvl="4"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Roboto"/>
                <a:ea typeface="Roboto"/>
                <a:cs typeface="Roboto"/>
                <a:sym typeface="Roboto"/>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p:cSld name="Title + 1 column">
    <p:spTree>
      <p:nvGrpSpPr>
        <p:cNvPr id="1" name="Shape 26"/>
        <p:cNvGrpSpPr/>
        <p:nvPr/>
      </p:nvGrpSpPr>
      <p:grpSpPr>
        <a:xfrm>
          <a:off x="0" y="0"/>
          <a:ext cx="0" cy="0"/>
          <a:chOff x="0" y="0"/>
          <a:chExt cx="0" cy="0"/>
        </a:xfrm>
      </p:grpSpPr>
      <p:sp>
        <p:nvSpPr>
          <p:cNvPr id="27" name="Google Shape;27;p4"/>
          <p:cNvSpPr/>
          <p:nvPr/>
        </p:nvSpPr>
        <p:spPr>
          <a:xfrm rot="10800000" flipH="1">
            <a:off x="325381" y="91710"/>
            <a:ext cx="7312138" cy="6766290"/>
          </a:xfrm>
          <a:custGeom>
            <a:avLst/>
            <a:gdLst/>
            <a:ahLst/>
            <a:cxnLst/>
            <a:rect l="l" t="t" r="r" b="b"/>
            <a:pathLst>
              <a:path w="7312138" h="6858000" extrusionOk="0">
                <a:moveTo>
                  <a:pt x="0" y="6858000"/>
                </a:moveTo>
                <a:lnTo>
                  <a:pt x="7312138" y="6858000"/>
                </a:lnTo>
                <a:lnTo>
                  <a:pt x="1513967" y="0"/>
                </a:lnTo>
                <a:lnTo>
                  <a:pt x="0" y="0"/>
                </a:lnTo>
                <a:close/>
              </a:path>
            </a:pathLst>
          </a:custGeom>
          <a:solidFill>
            <a:srgbClr val="00B05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28" name="Google Shape;28;p4"/>
          <p:cNvSpPr txBox="1">
            <a:spLocks noGrp="1"/>
          </p:cNvSpPr>
          <p:nvPr>
            <p:ph type="body" idx="1"/>
          </p:nvPr>
        </p:nvSpPr>
        <p:spPr>
          <a:xfrm>
            <a:off x="6583587" y="2835622"/>
            <a:ext cx="4863648" cy="2609850"/>
          </a:xfrm>
          <a:prstGeom prst="rect">
            <a:avLst/>
          </a:prstGeom>
          <a:noFill/>
          <a:ln>
            <a:noFill/>
          </a:ln>
        </p:spPr>
        <p:txBody>
          <a:bodyPr spcFirstLastPara="1" wrap="square" lIns="91425" tIns="91425" rIns="91425" bIns="91425" anchor="t" anchorCtr="0">
            <a:noAutofit/>
          </a:bodyPr>
          <a:lstStyle>
            <a:lvl1pPr marL="457200" marR="0" lvl="0" indent="-228600" algn="l">
              <a:lnSpc>
                <a:spcPct val="90000"/>
              </a:lnSpc>
              <a:spcBef>
                <a:spcPts val="0"/>
              </a:spcBef>
              <a:spcAft>
                <a:spcPts val="0"/>
              </a:spcAft>
              <a:buClr>
                <a:srgbClr val="3F3F3F"/>
              </a:buClr>
              <a:buSzPts val="1800"/>
              <a:buFont typeface="Arial"/>
              <a:buNone/>
              <a:defRPr sz="1800" b="0" i="0" u="none" strike="noStrike" cap="none">
                <a:solidFill>
                  <a:srgbClr val="3F3F3F"/>
                </a:solidFill>
                <a:latin typeface="Roboto"/>
                <a:ea typeface="Roboto"/>
                <a:cs typeface="Roboto"/>
                <a:sym typeface="Roboto"/>
              </a:defRPr>
            </a:lvl1pPr>
            <a:lvl2pPr marL="914400" marR="0" lvl="1" indent="-228600" algn="l">
              <a:lnSpc>
                <a:spcPct val="90000"/>
              </a:lnSpc>
              <a:spcBef>
                <a:spcPts val="0"/>
              </a:spcBef>
              <a:spcAft>
                <a:spcPts val="0"/>
              </a:spcAft>
              <a:buClr>
                <a:schemeClr val="dk1"/>
              </a:buClr>
              <a:buSzPts val="2400"/>
              <a:buFont typeface="Arial"/>
              <a:buNone/>
              <a:defRPr sz="2400" b="0" i="0" u="none" strike="noStrike" cap="none">
                <a:solidFill>
                  <a:schemeClr val="dk1"/>
                </a:solidFill>
                <a:latin typeface="Roboto"/>
                <a:ea typeface="Roboto"/>
                <a:cs typeface="Roboto"/>
                <a:sym typeface="Roboto"/>
              </a:defRPr>
            </a:lvl2pPr>
            <a:lvl3pPr marL="1371600" marR="0" lvl="2" indent="-228600" algn="l">
              <a:lnSpc>
                <a:spcPct val="90000"/>
              </a:lnSpc>
              <a:spcBef>
                <a:spcPts val="0"/>
              </a:spcBef>
              <a:spcAft>
                <a:spcPts val="0"/>
              </a:spcAft>
              <a:buClr>
                <a:schemeClr val="dk1"/>
              </a:buClr>
              <a:buSzPts val="2000"/>
              <a:buFont typeface="Arial"/>
              <a:buNone/>
              <a:defRPr sz="2000" b="0" i="0" u="none" strike="noStrike" cap="none">
                <a:solidFill>
                  <a:schemeClr val="dk1"/>
                </a:solidFill>
                <a:latin typeface="Roboto"/>
                <a:ea typeface="Roboto"/>
                <a:cs typeface="Roboto"/>
                <a:sym typeface="Roboto"/>
              </a:defRPr>
            </a:lvl3pPr>
            <a:lvl4pPr marL="1828800" marR="0" lvl="3" indent="-228600" algn="l">
              <a:lnSpc>
                <a:spcPct val="90000"/>
              </a:lnSpc>
              <a:spcBef>
                <a:spcPts val="0"/>
              </a:spcBef>
              <a:spcAft>
                <a:spcPts val="0"/>
              </a:spcAft>
              <a:buClr>
                <a:schemeClr val="dk1"/>
              </a:buClr>
              <a:buSzPts val="1800"/>
              <a:buFont typeface="Arial"/>
              <a:buNone/>
              <a:defRPr sz="1800" b="0" i="0" u="none" strike="noStrike" cap="none">
                <a:solidFill>
                  <a:schemeClr val="dk1"/>
                </a:solidFill>
                <a:latin typeface="Roboto"/>
                <a:ea typeface="Roboto"/>
                <a:cs typeface="Roboto"/>
                <a:sym typeface="Roboto"/>
              </a:defRPr>
            </a:lvl4pPr>
            <a:lvl5pPr marL="2286000" marR="0" lvl="4" indent="-228600" algn="l">
              <a:lnSpc>
                <a:spcPct val="90000"/>
              </a:lnSpc>
              <a:spcBef>
                <a:spcPts val="0"/>
              </a:spcBef>
              <a:spcAft>
                <a:spcPts val="0"/>
              </a:spcAft>
              <a:buClr>
                <a:schemeClr val="dk1"/>
              </a:buClr>
              <a:buSzPts val="1800"/>
              <a:buFont typeface="Arial"/>
              <a:buNone/>
              <a:defRPr sz="1800" b="0" i="0" u="none" strike="noStrike" cap="none">
                <a:solidFill>
                  <a:schemeClr val="dk1"/>
                </a:solidFill>
                <a:latin typeface="Roboto"/>
                <a:ea typeface="Roboto"/>
                <a:cs typeface="Roboto"/>
                <a:sym typeface="Roboto"/>
              </a:defRPr>
            </a:lvl5pPr>
            <a:lvl6pPr marL="2743200" marR="0" lvl="5" indent="-342900" algn="l">
              <a:lnSpc>
                <a:spcPct val="90000"/>
              </a:lnSpc>
              <a:spcBef>
                <a:spcPts val="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6pPr>
            <a:lvl7pPr marL="3200400" marR="0" lvl="6" indent="-342900" algn="l">
              <a:lnSpc>
                <a:spcPct val="90000"/>
              </a:lnSpc>
              <a:spcBef>
                <a:spcPts val="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7pPr>
            <a:lvl8pPr marL="3657600" marR="0" lvl="7" indent="-342900" algn="l">
              <a:lnSpc>
                <a:spcPct val="90000"/>
              </a:lnSpc>
              <a:spcBef>
                <a:spcPts val="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8pPr>
            <a:lvl9pPr marL="4114800" marR="0" lvl="8" indent="-342900" algn="l">
              <a:lnSpc>
                <a:spcPct val="90000"/>
              </a:lnSpc>
              <a:spcBef>
                <a:spcPts val="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9pPr>
          </a:lstStyle>
          <a:p>
            <a:endParaRPr/>
          </a:p>
        </p:txBody>
      </p:sp>
      <p:sp>
        <p:nvSpPr>
          <p:cNvPr id="29" name="Google Shape;29;p4"/>
          <p:cNvSpPr txBox="1">
            <a:spLocks noGrp="1"/>
          </p:cNvSpPr>
          <p:nvPr>
            <p:ph type="title"/>
          </p:nvPr>
        </p:nvSpPr>
        <p:spPr>
          <a:xfrm>
            <a:off x="6583587" y="1578141"/>
            <a:ext cx="4863648" cy="847999"/>
          </a:xfrm>
          <a:prstGeom prst="rect">
            <a:avLst/>
          </a:prstGeom>
          <a:noFill/>
          <a:ln>
            <a:noFill/>
          </a:ln>
        </p:spPr>
        <p:txBody>
          <a:bodyPr spcFirstLastPara="1" wrap="square" lIns="91425" tIns="91425" rIns="91425" bIns="91425" anchor="b" anchorCtr="0">
            <a:noAutofit/>
          </a:bodyPr>
          <a:lstStyle>
            <a:lvl1pPr marR="0" lvl="0" algn="l">
              <a:lnSpc>
                <a:spcPct val="90000"/>
              </a:lnSpc>
              <a:spcBef>
                <a:spcPts val="0"/>
              </a:spcBef>
              <a:spcAft>
                <a:spcPts val="0"/>
              </a:spcAft>
              <a:buClr>
                <a:srgbClr val="3F3F3F"/>
              </a:buClr>
              <a:buSzPts val="3200"/>
              <a:buFont typeface="Raleway"/>
              <a:buNone/>
              <a:defRPr sz="3200" b="0" i="0" u="none" strike="noStrike" cap="none">
                <a:solidFill>
                  <a:srgbClr val="3F3F3F"/>
                </a:solidFill>
                <a:latin typeface="Raleway"/>
                <a:ea typeface="Raleway"/>
                <a:cs typeface="Raleway"/>
                <a:sym typeface="Raleway"/>
              </a:defRPr>
            </a:lvl1pPr>
            <a:lvl2pPr lvl="1" algn="l">
              <a:lnSpc>
                <a:spcPct val="100000"/>
              </a:lnSpc>
              <a:spcBef>
                <a:spcPts val="0"/>
              </a:spcBef>
              <a:spcAft>
                <a:spcPts val="0"/>
              </a:spcAft>
              <a:buSzPts val="1400"/>
              <a:buNone/>
              <a:defRPr sz="1800"/>
            </a:lvl2pPr>
            <a:lvl3pPr lvl="2" algn="l">
              <a:lnSpc>
                <a:spcPct val="100000"/>
              </a:lnSpc>
              <a:spcBef>
                <a:spcPts val="0"/>
              </a:spcBef>
              <a:spcAft>
                <a:spcPts val="0"/>
              </a:spcAft>
              <a:buSzPts val="1400"/>
              <a:buNone/>
              <a:defRPr sz="1800"/>
            </a:lvl3pPr>
            <a:lvl4pPr lvl="3" algn="l">
              <a:lnSpc>
                <a:spcPct val="100000"/>
              </a:lnSpc>
              <a:spcBef>
                <a:spcPts val="0"/>
              </a:spcBef>
              <a:spcAft>
                <a:spcPts val="0"/>
              </a:spcAft>
              <a:buSzPts val="1400"/>
              <a:buNone/>
              <a:defRPr sz="1800"/>
            </a:lvl4pPr>
            <a:lvl5pPr lvl="4" algn="l">
              <a:lnSpc>
                <a:spcPct val="100000"/>
              </a:lnSpc>
              <a:spcBef>
                <a:spcPts val="0"/>
              </a:spcBef>
              <a:spcAft>
                <a:spcPts val="0"/>
              </a:spcAft>
              <a:buSzPts val="1400"/>
              <a:buNone/>
              <a:defRPr sz="1800"/>
            </a:lvl5pPr>
            <a:lvl6pPr lvl="5" algn="l">
              <a:lnSpc>
                <a:spcPct val="100000"/>
              </a:lnSpc>
              <a:spcBef>
                <a:spcPts val="0"/>
              </a:spcBef>
              <a:spcAft>
                <a:spcPts val="0"/>
              </a:spcAft>
              <a:buSzPts val="1400"/>
              <a:buNone/>
              <a:defRPr sz="1800"/>
            </a:lvl6pPr>
            <a:lvl7pPr lvl="6" algn="l">
              <a:lnSpc>
                <a:spcPct val="100000"/>
              </a:lnSpc>
              <a:spcBef>
                <a:spcPts val="0"/>
              </a:spcBef>
              <a:spcAft>
                <a:spcPts val="0"/>
              </a:spcAft>
              <a:buSzPts val="1400"/>
              <a:buNone/>
              <a:defRPr sz="1800"/>
            </a:lvl7pPr>
            <a:lvl8pPr lvl="7" algn="l">
              <a:lnSpc>
                <a:spcPct val="100000"/>
              </a:lnSpc>
              <a:spcBef>
                <a:spcPts val="0"/>
              </a:spcBef>
              <a:spcAft>
                <a:spcPts val="0"/>
              </a:spcAft>
              <a:buSzPts val="1400"/>
              <a:buNone/>
              <a:defRPr sz="1800"/>
            </a:lvl8pPr>
            <a:lvl9pPr lvl="8" algn="l">
              <a:lnSpc>
                <a:spcPct val="100000"/>
              </a:lnSpc>
              <a:spcBef>
                <a:spcPts val="0"/>
              </a:spcBef>
              <a:spcAft>
                <a:spcPts val="0"/>
              </a:spcAft>
              <a:buSzPts val="1400"/>
              <a:buNone/>
              <a:defRPr sz="1800"/>
            </a:lvl9pPr>
          </a:lstStyle>
          <a:p>
            <a:endParaRPr/>
          </a:p>
        </p:txBody>
      </p:sp>
      <p:sp>
        <p:nvSpPr>
          <p:cNvPr id="30" name="Google Shape;30;p4"/>
          <p:cNvSpPr/>
          <p:nvPr/>
        </p:nvSpPr>
        <p:spPr>
          <a:xfrm rot="10800000" flipH="1">
            <a:off x="-15988" y="0"/>
            <a:ext cx="7312138" cy="6858000"/>
          </a:xfrm>
          <a:custGeom>
            <a:avLst/>
            <a:gdLst/>
            <a:ahLst/>
            <a:cxnLst/>
            <a:rect l="l" t="t" r="r" b="b"/>
            <a:pathLst>
              <a:path w="7312138" h="6858000" extrusionOk="0">
                <a:moveTo>
                  <a:pt x="0" y="6858000"/>
                </a:moveTo>
                <a:lnTo>
                  <a:pt x="7312138" y="6858000"/>
                </a:lnTo>
                <a:lnTo>
                  <a:pt x="1513967" y="0"/>
                </a:lnTo>
                <a:lnTo>
                  <a:pt x="0" y="0"/>
                </a:lnTo>
                <a:close/>
              </a:path>
            </a:pathLst>
          </a:custGeom>
          <a:solidFill>
            <a:srgbClr val="FFC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31" name="Google Shape;31;p4"/>
          <p:cNvSpPr/>
          <p:nvPr/>
        </p:nvSpPr>
        <p:spPr>
          <a:xfrm flipH="1">
            <a:off x="4095750" y="5730963"/>
            <a:ext cx="8096250" cy="1154900"/>
          </a:xfrm>
          <a:prstGeom prst="rtTriangle">
            <a:avLst/>
          </a:prstGeom>
          <a:solidFill>
            <a:srgbClr val="00B05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32" name="Google Shape;32;p4"/>
          <p:cNvSpPr/>
          <p:nvPr/>
        </p:nvSpPr>
        <p:spPr>
          <a:xfrm>
            <a:off x="341086" y="257629"/>
            <a:ext cx="11509828" cy="6342743"/>
          </a:xfrm>
          <a:prstGeom prst="frame">
            <a:avLst>
              <a:gd name="adj1" fmla="val 830"/>
            </a:avLst>
          </a:prstGeom>
          <a:solidFill>
            <a:srgbClr val="5959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Roboto"/>
              <a:ea typeface="Roboto"/>
              <a:cs typeface="Roboto"/>
              <a:sym typeface="Roboto"/>
            </a:endParaRPr>
          </a:p>
        </p:txBody>
      </p:sp>
      <p:sp>
        <p:nvSpPr>
          <p:cNvPr id="33" name="Google Shape;33;p4"/>
          <p:cNvSpPr>
            <a:spLocks noGrp="1"/>
          </p:cNvSpPr>
          <p:nvPr>
            <p:ph type="pic" idx="2"/>
          </p:nvPr>
        </p:nvSpPr>
        <p:spPr>
          <a:xfrm>
            <a:off x="0" y="1238249"/>
            <a:ext cx="5962650" cy="5623291"/>
          </a:xfrm>
          <a:prstGeom prst="rect">
            <a:avLst/>
          </a:prstGeom>
          <a:noFill/>
          <a:ln>
            <a:noFill/>
          </a:ln>
          <a:effectLst>
            <a:outerShdw blurRad="50800" dist="38100" algn="l" rotWithShape="0">
              <a:srgbClr val="000000">
                <a:alpha val="40000"/>
              </a:srgbClr>
            </a:outerShdw>
          </a:effectLst>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2800"/>
              <a:buFont typeface="Arial"/>
              <a:buNone/>
              <a:defRPr sz="2800" b="0" i="0" u="none" strike="noStrike" cap="none">
                <a:solidFill>
                  <a:schemeClr val="dk1"/>
                </a:solidFill>
                <a:latin typeface="Roboto"/>
                <a:ea typeface="Roboto"/>
                <a:cs typeface="Roboto"/>
                <a:sym typeface="Roboto"/>
              </a:defRPr>
            </a:lvl1pPr>
            <a:lvl2pPr marR="0" lvl="1"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Roboto"/>
                <a:ea typeface="Roboto"/>
                <a:cs typeface="Roboto"/>
                <a:sym typeface="Roboto"/>
              </a:defRPr>
            </a:lvl2pPr>
            <a:lvl3pPr marR="0" lvl="2"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Roboto"/>
                <a:ea typeface="Roboto"/>
                <a:cs typeface="Roboto"/>
                <a:sym typeface="Roboto"/>
              </a:defRPr>
            </a:lvl3pPr>
            <a:lvl4pPr marR="0" lvl="3"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Roboto"/>
                <a:ea typeface="Roboto"/>
                <a:cs typeface="Roboto"/>
                <a:sym typeface="Roboto"/>
              </a:defRPr>
            </a:lvl4pPr>
            <a:lvl5pPr marR="0" lvl="4"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Roboto"/>
                <a:ea typeface="Roboto"/>
                <a:cs typeface="Roboto"/>
                <a:sym typeface="Roboto"/>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big">
  <p:cSld name="Blank big">
    <p:spTree>
      <p:nvGrpSpPr>
        <p:cNvPr id="1" name="Shape 34"/>
        <p:cNvGrpSpPr/>
        <p:nvPr/>
      </p:nvGrpSpPr>
      <p:grpSpPr>
        <a:xfrm>
          <a:off x="0" y="0"/>
          <a:ext cx="0" cy="0"/>
          <a:chOff x="0" y="0"/>
          <a:chExt cx="0" cy="0"/>
        </a:xfrm>
      </p:grpSpPr>
      <p:sp>
        <p:nvSpPr>
          <p:cNvPr id="35" name="Google Shape;35;p5"/>
          <p:cNvSpPr/>
          <p:nvPr/>
        </p:nvSpPr>
        <p:spPr>
          <a:xfrm>
            <a:off x="576485" y="510540"/>
            <a:ext cx="11039031" cy="5836920"/>
          </a:xfrm>
          <a:prstGeom prst="frame">
            <a:avLst>
              <a:gd name="adj1" fmla="val 966"/>
            </a:avLst>
          </a:prstGeom>
          <a:solidFill>
            <a:srgbClr val="3F3F4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Roboto"/>
              <a:ea typeface="Roboto"/>
              <a:cs typeface="Roboto"/>
              <a:sym typeface="Roboto"/>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36"/>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title">
  <p:cSld name="Subtitle">
    <p:bg>
      <p:bgPr>
        <a:solidFill>
          <a:srgbClr val="00B050"/>
        </a:solidFill>
        <a:effectLst/>
      </p:bgPr>
    </p:bg>
    <p:spTree>
      <p:nvGrpSpPr>
        <p:cNvPr id="1" name="Shape 37"/>
        <p:cNvGrpSpPr/>
        <p:nvPr/>
      </p:nvGrpSpPr>
      <p:grpSpPr>
        <a:xfrm>
          <a:off x="0" y="0"/>
          <a:ext cx="0" cy="0"/>
          <a:chOff x="0" y="0"/>
          <a:chExt cx="0" cy="0"/>
        </a:xfrm>
      </p:grpSpPr>
      <p:sp>
        <p:nvSpPr>
          <p:cNvPr id="38" name="Google Shape;38;p7"/>
          <p:cNvSpPr/>
          <p:nvPr/>
        </p:nvSpPr>
        <p:spPr>
          <a:xfrm rot="5400000">
            <a:off x="7860344" y="-564195"/>
            <a:ext cx="3767460" cy="4895849"/>
          </a:xfrm>
          <a:custGeom>
            <a:avLst/>
            <a:gdLst/>
            <a:ahLst/>
            <a:cxnLst/>
            <a:rect l="l" t="t" r="r" b="b"/>
            <a:pathLst>
              <a:path w="4125050" h="4922520" extrusionOk="0">
                <a:moveTo>
                  <a:pt x="0" y="4922520"/>
                </a:moveTo>
                <a:lnTo>
                  <a:pt x="0" y="3792153"/>
                </a:lnTo>
                <a:lnTo>
                  <a:pt x="681393" y="0"/>
                </a:lnTo>
                <a:lnTo>
                  <a:pt x="2983757" y="0"/>
                </a:lnTo>
                <a:lnTo>
                  <a:pt x="4125050" y="492252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39" name="Google Shape;39;p7"/>
          <p:cNvSpPr/>
          <p:nvPr/>
        </p:nvSpPr>
        <p:spPr>
          <a:xfrm flipH="1">
            <a:off x="-1" y="3600450"/>
            <a:ext cx="12191998" cy="3257550"/>
          </a:xfrm>
          <a:prstGeom prst="rtTriangle">
            <a:avLst/>
          </a:prstGeom>
          <a:solidFill>
            <a:srgbClr val="FFC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40" name="Google Shape;40;p7"/>
          <p:cNvSpPr txBox="1">
            <a:spLocks noGrp="1"/>
          </p:cNvSpPr>
          <p:nvPr>
            <p:ph type="ctrTitle"/>
          </p:nvPr>
        </p:nvSpPr>
        <p:spPr>
          <a:xfrm>
            <a:off x="7510220" y="666201"/>
            <a:ext cx="3932497" cy="1458057"/>
          </a:xfrm>
          <a:prstGeom prst="rect">
            <a:avLst/>
          </a:prstGeom>
          <a:noFill/>
          <a:ln>
            <a:noFill/>
          </a:ln>
        </p:spPr>
        <p:txBody>
          <a:bodyPr spcFirstLastPara="1" wrap="square" lIns="91425" tIns="91425" rIns="91425" bIns="91425" anchor="b" anchorCtr="0">
            <a:noAutofit/>
          </a:bodyPr>
          <a:lstStyle>
            <a:lvl1pPr marR="0" lvl="0" algn="ctr">
              <a:lnSpc>
                <a:spcPct val="90000"/>
              </a:lnSpc>
              <a:spcBef>
                <a:spcPts val="0"/>
              </a:spcBef>
              <a:spcAft>
                <a:spcPts val="0"/>
              </a:spcAft>
              <a:buClr>
                <a:srgbClr val="3F3F3F"/>
              </a:buClr>
              <a:buSzPts val="4400"/>
              <a:buFont typeface="Roboto Medium"/>
              <a:buNone/>
              <a:defRPr sz="4400" b="0" i="0" u="none" strike="noStrike" cap="none">
                <a:solidFill>
                  <a:srgbClr val="3F3F3F"/>
                </a:solidFill>
                <a:latin typeface="Roboto Medium"/>
                <a:ea typeface="Roboto Medium"/>
                <a:cs typeface="Roboto Medium"/>
                <a:sym typeface="Roboto Medium"/>
              </a:defRPr>
            </a:lvl1pPr>
            <a:lvl2pPr lvl="1" algn="ctr">
              <a:lnSpc>
                <a:spcPct val="100000"/>
              </a:lnSpc>
              <a:spcBef>
                <a:spcPts val="0"/>
              </a:spcBef>
              <a:spcAft>
                <a:spcPts val="0"/>
              </a:spcAft>
              <a:buSzPts val="1400"/>
              <a:buNone/>
              <a:defRPr sz="1800"/>
            </a:lvl2pPr>
            <a:lvl3pPr lvl="2" algn="ctr">
              <a:lnSpc>
                <a:spcPct val="100000"/>
              </a:lnSpc>
              <a:spcBef>
                <a:spcPts val="0"/>
              </a:spcBef>
              <a:spcAft>
                <a:spcPts val="0"/>
              </a:spcAft>
              <a:buSzPts val="1400"/>
              <a:buNone/>
              <a:defRPr sz="1800"/>
            </a:lvl3pPr>
            <a:lvl4pPr lvl="3" algn="ctr">
              <a:lnSpc>
                <a:spcPct val="100000"/>
              </a:lnSpc>
              <a:spcBef>
                <a:spcPts val="0"/>
              </a:spcBef>
              <a:spcAft>
                <a:spcPts val="0"/>
              </a:spcAft>
              <a:buSzPts val="1400"/>
              <a:buNone/>
              <a:defRPr sz="1800"/>
            </a:lvl4pPr>
            <a:lvl5pPr lvl="4" algn="ctr">
              <a:lnSpc>
                <a:spcPct val="100000"/>
              </a:lnSpc>
              <a:spcBef>
                <a:spcPts val="0"/>
              </a:spcBef>
              <a:spcAft>
                <a:spcPts val="0"/>
              </a:spcAft>
              <a:buSzPts val="1400"/>
              <a:buNone/>
              <a:defRPr sz="1800"/>
            </a:lvl5pPr>
            <a:lvl6pPr lvl="5" algn="ctr">
              <a:lnSpc>
                <a:spcPct val="100000"/>
              </a:lnSpc>
              <a:spcBef>
                <a:spcPts val="0"/>
              </a:spcBef>
              <a:spcAft>
                <a:spcPts val="0"/>
              </a:spcAft>
              <a:buSzPts val="1400"/>
              <a:buNone/>
              <a:defRPr sz="1800"/>
            </a:lvl6pPr>
            <a:lvl7pPr lvl="6" algn="ctr">
              <a:lnSpc>
                <a:spcPct val="100000"/>
              </a:lnSpc>
              <a:spcBef>
                <a:spcPts val="0"/>
              </a:spcBef>
              <a:spcAft>
                <a:spcPts val="0"/>
              </a:spcAft>
              <a:buSzPts val="1400"/>
              <a:buNone/>
              <a:defRPr sz="1800"/>
            </a:lvl7pPr>
            <a:lvl8pPr lvl="7" algn="ctr">
              <a:lnSpc>
                <a:spcPct val="100000"/>
              </a:lnSpc>
              <a:spcBef>
                <a:spcPts val="0"/>
              </a:spcBef>
              <a:spcAft>
                <a:spcPts val="0"/>
              </a:spcAft>
              <a:buSzPts val="1400"/>
              <a:buNone/>
              <a:defRPr sz="1800"/>
            </a:lvl8pPr>
            <a:lvl9pPr lvl="8" algn="ctr">
              <a:lnSpc>
                <a:spcPct val="100000"/>
              </a:lnSpc>
              <a:spcBef>
                <a:spcPts val="0"/>
              </a:spcBef>
              <a:spcAft>
                <a:spcPts val="0"/>
              </a:spcAft>
              <a:buSzPts val="1400"/>
              <a:buNone/>
              <a:defRPr sz="1800"/>
            </a:lvl9pPr>
          </a:lstStyle>
          <a:p>
            <a:endParaRPr/>
          </a:p>
        </p:txBody>
      </p:sp>
      <p:sp>
        <p:nvSpPr>
          <p:cNvPr id="41" name="Google Shape;41;p7"/>
          <p:cNvSpPr txBox="1">
            <a:spLocks noGrp="1"/>
          </p:cNvSpPr>
          <p:nvPr>
            <p:ph type="subTitle" idx="1"/>
          </p:nvPr>
        </p:nvSpPr>
        <p:spPr>
          <a:xfrm>
            <a:off x="7510220" y="2287986"/>
            <a:ext cx="3932497" cy="531597"/>
          </a:xfrm>
          <a:prstGeom prst="rect">
            <a:avLst/>
          </a:prstGeom>
          <a:noFill/>
          <a:ln>
            <a:noFill/>
          </a:ln>
        </p:spPr>
        <p:txBody>
          <a:bodyPr spcFirstLastPara="1" wrap="square" lIns="91425" tIns="91425" rIns="91425" bIns="91425" anchor="t" anchorCtr="0">
            <a:noAutofit/>
          </a:bodyPr>
          <a:lstStyle>
            <a:lvl1pPr marR="0" lvl="0" algn="ctr">
              <a:lnSpc>
                <a:spcPct val="90000"/>
              </a:lnSpc>
              <a:spcBef>
                <a:spcPts val="0"/>
              </a:spcBef>
              <a:spcAft>
                <a:spcPts val="0"/>
              </a:spcAft>
              <a:buClr>
                <a:srgbClr val="33CCFF"/>
              </a:buClr>
              <a:buSzPts val="2400"/>
              <a:buFont typeface="Arial"/>
              <a:buNone/>
              <a:defRPr sz="2400" b="0" i="0" u="none" strike="noStrike" cap="none">
                <a:solidFill>
                  <a:srgbClr val="3F3F3F"/>
                </a:solidFill>
                <a:latin typeface="Roboto"/>
                <a:ea typeface="Roboto"/>
                <a:cs typeface="Roboto"/>
                <a:sym typeface="Roboto"/>
              </a:defRPr>
            </a:lvl1pPr>
            <a:lvl2pPr marR="0" lvl="1" algn="ctr">
              <a:lnSpc>
                <a:spcPct val="90000"/>
              </a:lnSpc>
              <a:spcBef>
                <a:spcPts val="0"/>
              </a:spcBef>
              <a:spcAft>
                <a:spcPts val="0"/>
              </a:spcAft>
              <a:buClr>
                <a:srgbClr val="33CCFF"/>
              </a:buClr>
              <a:buSzPts val="2400"/>
              <a:buFont typeface="Arial"/>
              <a:buNone/>
              <a:defRPr sz="2400" b="0" i="0" u="none" strike="noStrike" cap="none">
                <a:solidFill>
                  <a:srgbClr val="33CCFF"/>
                </a:solidFill>
                <a:latin typeface="Roboto"/>
                <a:ea typeface="Roboto"/>
                <a:cs typeface="Roboto"/>
                <a:sym typeface="Roboto"/>
              </a:defRPr>
            </a:lvl2pPr>
            <a:lvl3pPr marR="0" lvl="2" algn="ctr">
              <a:lnSpc>
                <a:spcPct val="90000"/>
              </a:lnSpc>
              <a:spcBef>
                <a:spcPts val="0"/>
              </a:spcBef>
              <a:spcAft>
                <a:spcPts val="0"/>
              </a:spcAft>
              <a:buClr>
                <a:srgbClr val="33CCFF"/>
              </a:buClr>
              <a:buSzPts val="2400"/>
              <a:buFont typeface="Arial"/>
              <a:buNone/>
              <a:defRPr sz="2400" b="0" i="0" u="none" strike="noStrike" cap="none">
                <a:solidFill>
                  <a:srgbClr val="33CCFF"/>
                </a:solidFill>
                <a:latin typeface="Roboto"/>
                <a:ea typeface="Roboto"/>
                <a:cs typeface="Roboto"/>
                <a:sym typeface="Roboto"/>
              </a:defRPr>
            </a:lvl3pPr>
            <a:lvl4pPr marR="0" lvl="3" algn="ctr">
              <a:lnSpc>
                <a:spcPct val="90000"/>
              </a:lnSpc>
              <a:spcBef>
                <a:spcPts val="0"/>
              </a:spcBef>
              <a:spcAft>
                <a:spcPts val="0"/>
              </a:spcAft>
              <a:buClr>
                <a:srgbClr val="33CCFF"/>
              </a:buClr>
              <a:buSzPts val="2400"/>
              <a:buFont typeface="Arial"/>
              <a:buNone/>
              <a:defRPr sz="2400" b="0" i="0" u="none" strike="noStrike" cap="none">
                <a:solidFill>
                  <a:srgbClr val="33CCFF"/>
                </a:solidFill>
                <a:latin typeface="Roboto"/>
                <a:ea typeface="Roboto"/>
                <a:cs typeface="Roboto"/>
                <a:sym typeface="Roboto"/>
              </a:defRPr>
            </a:lvl4pPr>
            <a:lvl5pPr marR="0" lvl="4" algn="ctr">
              <a:lnSpc>
                <a:spcPct val="90000"/>
              </a:lnSpc>
              <a:spcBef>
                <a:spcPts val="0"/>
              </a:spcBef>
              <a:spcAft>
                <a:spcPts val="0"/>
              </a:spcAft>
              <a:buClr>
                <a:srgbClr val="33CCFF"/>
              </a:buClr>
              <a:buSzPts val="2400"/>
              <a:buFont typeface="Arial"/>
              <a:buNone/>
              <a:defRPr sz="2400" b="0" i="0" u="none" strike="noStrike" cap="none">
                <a:solidFill>
                  <a:srgbClr val="33CCFF"/>
                </a:solidFill>
                <a:latin typeface="Roboto"/>
                <a:ea typeface="Roboto"/>
                <a:cs typeface="Roboto"/>
                <a:sym typeface="Roboto"/>
              </a:defRPr>
            </a:lvl5pPr>
            <a:lvl6pPr marR="0" lvl="5" algn="ctr">
              <a:lnSpc>
                <a:spcPct val="90000"/>
              </a:lnSpc>
              <a:spcBef>
                <a:spcPts val="0"/>
              </a:spcBef>
              <a:spcAft>
                <a:spcPts val="0"/>
              </a:spcAft>
              <a:buClr>
                <a:srgbClr val="33CCFF"/>
              </a:buClr>
              <a:buSzPts val="2400"/>
              <a:buFont typeface="Arial"/>
              <a:buNone/>
              <a:defRPr sz="2400" b="0" i="0" u="none" strike="noStrike" cap="none">
                <a:solidFill>
                  <a:srgbClr val="33CCFF"/>
                </a:solidFill>
                <a:latin typeface="Roboto"/>
                <a:ea typeface="Roboto"/>
                <a:cs typeface="Roboto"/>
                <a:sym typeface="Roboto"/>
              </a:defRPr>
            </a:lvl6pPr>
            <a:lvl7pPr marR="0" lvl="6" algn="ctr">
              <a:lnSpc>
                <a:spcPct val="90000"/>
              </a:lnSpc>
              <a:spcBef>
                <a:spcPts val="0"/>
              </a:spcBef>
              <a:spcAft>
                <a:spcPts val="0"/>
              </a:spcAft>
              <a:buClr>
                <a:srgbClr val="33CCFF"/>
              </a:buClr>
              <a:buSzPts val="2400"/>
              <a:buFont typeface="Arial"/>
              <a:buNone/>
              <a:defRPr sz="2400" b="0" i="0" u="none" strike="noStrike" cap="none">
                <a:solidFill>
                  <a:srgbClr val="33CCFF"/>
                </a:solidFill>
                <a:latin typeface="Roboto"/>
                <a:ea typeface="Roboto"/>
                <a:cs typeface="Roboto"/>
                <a:sym typeface="Roboto"/>
              </a:defRPr>
            </a:lvl7pPr>
            <a:lvl8pPr marR="0" lvl="7" algn="ctr">
              <a:lnSpc>
                <a:spcPct val="90000"/>
              </a:lnSpc>
              <a:spcBef>
                <a:spcPts val="0"/>
              </a:spcBef>
              <a:spcAft>
                <a:spcPts val="0"/>
              </a:spcAft>
              <a:buClr>
                <a:srgbClr val="33CCFF"/>
              </a:buClr>
              <a:buSzPts val="2400"/>
              <a:buFont typeface="Arial"/>
              <a:buNone/>
              <a:defRPr sz="2400" b="0" i="0" u="none" strike="noStrike" cap="none">
                <a:solidFill>
                  <a:srgbClr val="33CCFF"/>
                </a:solidFill>
                <a:latin typeface="Roboto"/>
                <a:ea typeface="Roboto"/>
                <a:cs typeface="Roboto"/>
                <a:sym typeface="Roboto"/>
              </a:defRPr>
            </a:lvl8pPr>
            <a:lvl9pPr marR="0" lvl="8" algn="ctr">
              <a:lnSpc>
                <a:spcPct val="90000"/>
              </a:lnSpc>
              <a:spcBef>
                <a:spcPts val="0"/>
              </a:spcBef>
              <a:spcAft>
                <a:spcPts val="0"/>
              </a:spcAft>
              <a:buClr>
                <a:srgbClr val="33CCFF"/>
              </a:buClr>
              <a:buSzPts val="2400"/>
              <a:buFont typeface="Arial"/>
              <a:buNone/>
              <a:defRPr sz="2400" b="0" i="0" u="none" strike="noStrike" cap="none">
                <a:solidFill>
                  <a:srgbClr val="33CCFF"/>
                </a:solidFill>
                <a:latin typeface="Roboto"/>
                <a:ea typeface="Roboto"/>
                <a:cs typeface="Roboto"/>
                <a:sym typeface="Roboto"/>
              </a:defRPr>
            </a:lvl9pPr>
          </a:lstStyle>
          <a:p>
            <a:endParaRPr/>
          </a:p>
        </p:txBody>
      </p:sp>
      <p:sp>
        <p:nvSpPr>
          <p:cNvPr id="42" name="Google Shape;42;p7"/>
          <p:cNvSpPr/>
          <p:nvPr/>
        </p:nvSpPr>
        <p:spPr>
          <a:xfrm rot="10800000" flipH="1">
            <a:off x="0" y="0"/>
            <a:ext cx="7102023" cy="5105400"/>
          </a:xfrm>
          <a:prstGeom prst="rtTriangle">
            <a:avLst/>
          </a:prstGeom>
          <a:solidFill>
            <a:srgbClr val="FFC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43" name="Google Shape;43;p7"/>
          <p:cNvSpPr/>
          <p:nvPr/>
        </p:nvSpPr>
        <p:spPr>
          <a:xfrm>
            <a:off x="341086" y="257629"/>
            <a:ext cx="11509828" cy="6342743"/>
          </a:xfrm>
          <a:prstGeom prst="frame">
            <a:avLst>
              <a:gd name="adj1" fmla="val 830"/>
            </a:avLst>
          </a:prstGeom>
          <a:solidFill>
            <a:srgbClr val="5959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Roboto"/>
              <a:ea typeface="Roboto"/>
              <a:cs typeface="Roboto"/>
              <a:sym typeface="Roboto"/>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44"/>
        <p:cNvGrpSpPr/>
        <p:nvPr/>
      </p:nvGrpSpPr>
      <p:grpSpPr>
        <a:xfrm>
          <a:off x="0" y="0"/>
          <a:ext cx="0" cy="0"/>
          <a:chOff x="0" y="0"/>
          <a:chExt cx="0" cy="0"/>
        </a:xfrm>
      </p:grpSpPr>
      <p:sp>
        <p:nvSpPr>
          <p:cNvPr id="45" name="Google Shape;45;p8"/>
          <p:cNvSpPr/>
          <p:nvPr/>
        </p:nvSpPr>
        <p:spPr>
          <a:xfrm rot="10800000" flipH="1">
            <a:off x="-15988" y="0"/>
            <a:ext cx="12192000" cy="3562350"/>
          </a:xfrm>
          <a:prstGeom prst="rtTriangle">
            <a:avLst/>
          </a:prstGeom>
          <a:solidFill>
            <a:srgbClr val="FFC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46" name="Google Shape;46;p8"/>
          <p:cNvSpPr/>
          <p:nvPr/>
        </p:nvSpPr>
        <p:spPr>
          <a:xfrm flipH="1">
            <a:off x="0" y="3323514"/>
            <a:ext cx="12192000" cy="3562350"/>
          </a:xfrm>
          <a:prstGeom prst="rtTriangle">
            <a:avLst/>
          </a:prstGeom>
          <a:solidFill>
            <a:srgbClr val="00B05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47" name="Google Shape;47;p8"/>
          <p:cNvSpPr/>
          <p:nvPr/>
        </p:nvSpPr>
        <p:spPr>
          <a:xfrm>
            <a:off x="2431143" y="1033904"/>
            <a:ext cx="7329715" cy="4790192"/>
          </a:xfrm>
          <a:prstGeom prst="rect">
            <a:avLst/>
          </a:prstGeom>
          <a:solidFill>
            <a:schemeClr val="lt1"/>
          </a:solidFill>
          <a:ln>
            <a:noFill/>
          </a:ln>
          <a:effectLst>
            <a:outerShdw blurRad="215900" sx="102000" sy="102000" algn="ctr" rotWithShape="0">
              <a:srgbClr val="000000">
                <a:alpha val="1803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48" name="Google Shape;48;p8"/>
          <p:cNvSpPr txBox="1">
            <a:spLocks noGrp="1"/>
          </p:cNvSpPr>
          <p:nvPr>
            <p:ph type="title"/>
          </p:nvPr>
        </p:nvSpPr>
        <p:spPr>
          <a:xfrm>
            <a:off x="3694794" y="1345025"/>
            <a:ext cx="4770436" cy="725714"/>
          </a:xfrm>
          <a:prstGeom prst="rect">
            <a:avLst/>
          </a:prstGeom>
          <a:noFill/>
          <a:ln>
            <a:noFill/>
          </a:ln>
        </p:spPr>
        <p:txBody>
          <a:bodyPr spcFirstLastPara="1" wrap="square" lIns="91425" tIns="91425" rIns="91425" bIns="91425" anchor="b" anchorCtr="0">
            <a:noAutofit/>
          </a:bodyPr>
          <a:lstStyle>
            <a:lvl1pPr marR="0" lvl="0" algn="ctr">
              <a:lnSpc>
                <a:spcPct val="90000"/>
              </a:lnSpc>
              <a:spcBef>
                <a:spcPts val="0"/>
              </a:spcBef>
              <a:spcAft>
                <a:spcPts val="0"/>
              </a:spcAft>
              <a:buClr>
                <a:srgbClr val="3F3F41"/>
              </a:buClr>
              <a:buSzPts val="3600"/>
              <a:buFont typeface="Raleway"/>
              <a:buNone/>
              <a:defRPr sz="3600" b="0" i="0" u="none" strike="noStrike" cap="none">
                <a:solidFill>
                  <a:srgbClr val="3F3F41"/>
                </a:solidFill>
                <a:latin typeface="Raleway"/>
                <a:ea typeface="Raleway"/>
                <a:cs typeface="Raleway"/>
                <a:sym typeface="Raleway"/>
              </a:defRPr>
            </a:lvl1pPr>
            <a:lvl2pPr lvl="1" algn="l">
              <a:lnSpc>
                <a:spcPct val="100000"/>
              </a:lnSpc>
              <a:spcBef>
                <a:spcPts val="0"/>
              </a:spcBef>
              <a:spcAft>
                <a:spcPts val="0"/>
              </a:spcAft>
              <a:buSzPts val="1400"/>
              <a:buNone/>
              <a:defRPr sz="1800"/>
            </a:lvl2pPr>
            <a:lvl3pPr lvl="2" algn="l">
              <a:lnSpc>
                <a:spcPct val="100000"/>
              </a:lnSpc>
              <a:spcBef>
                <a:spcPts val="0"/>
              </a:spcBef>
              <a:spcAft>
                <a:spcPts val="0"/>
              </a:spcAft>
              <a:buSzPts val="1400"/>
              <a:buNone/>
              <a:defRPr sz="1800"/>
            </a:lvl3pPr>
            <a:lvl4pPr lvl="3" algn="l">
              <a:lnSpc>
                <a:spcPct val="100000"/>
              </a:lnSpc>
              <a:spcBef>
                <a:spcPts val="0"/>
              </a:spcBef>
              <a:spcAft>
                <a:spcPts val="0"/>
              </a:spcAft>
              <a:buSzPts val="1400"/>
              <a:buNone/>
              <a:defRPr sz="1800"/>
            </a:lvl4pPr>
            <a:lvl5pPr lvl="4" algn="l">
              <a:lnSpc>
                <a:spcPct val="100000"/>
              </a:lnSpc>
              <a:spcBef>
                <a:spcPts val="0"/>
              </a:spcBef>
              <a:spcAft>
                <a:spcPts val="0"/>
              </a:spcAft>
              <a:buSzPts val="1400"/>
              <a:buNone/>
              <a:defRPr sz="1800"/>
            </a:lvl5pPr>
            <a:lvl6pPr lvl="5" algn="l">
              <a:lnSpc>
                <a:spcPct val="100000"/>
              </a:lnSpc>
              <a:spcBef>
                <a:spcPts val="0"/>
              </a:spcBef>
              <a:spcAft>
                <a:spcPts val="0"/>
              </a:spcAft>
              <a:buSzPts val="1400"/>
              <a:buNone/>
              <a:defRPr sz="1800"/>
            </a:lvl6pPr>
            <a:lvl7pPr lvl="6" algn="l">
              <a:lnSpc>
                <a:spcPct val="100000"/>
              </a:lnSpc>
              <a:spcBef>
                <a:spcPts val="0"/>
              </a:spcBef>
              <a:spcAft>
                <a:spcPts val="0"/>
              </a:spcAft>
              <a:buSzPts val="1400"/>
              <a:buNone/>
              <a:defRPr sz="1800"/>
            </a:lvl7pPr>
            <a:lvl8pPr lvl="7" algn="l">
              <a:lnSpc>
                <a:spcPct val="100000"/>
              </a:lnSpc>
              <a:spcBef>
                <a:spcPts val="0"/>
              </a:spcBef>
              <a:spcAft>
                <a:spcPts val="0"/>
              </a:spcAft>
              <a:buSzPts val="1400"/>
              <a:buNone/>
              <a:defRPr sz="1800"/>
            </a:lvl8pPr>
            <a:lvl9pPr lvl="8" algn="l">
              <a:lnSpc>
                <a:spcPct val="100000"/>
              </a:lnSpc>
              <a:spcBef>
                <a:spcPts val="0"/>
              </a:spcBef>
              <a:spcAft>
                <a:spcPts val="0"/>
              </a:spcAft>
              <a:buSzPts val="1400"/>
              <a:buNone/>
              <a:defRPr sz="1800"/>
            </a:lvl9pPr>
          </a:lstStyle>
          <a:p>
            <a:endParaRPr/>
          </a:p>
        </p:txBody>
      </p:sp>
      <p:sp>
        <p:nvSpPr>
          <p:cNvPr id="49" name="Google Shape;49;p8"/>
          <p:cNvSpPr txBox="1">
            <a:spLocks noGrp="1"/>
          </p:cNvSpPr>
          <p:nvPr>
            <p:ph type="body" idx="1"/>
          </p:nvPr>
        </p:nvSpPr>
        <p:spPr>
          <a:xfrm>
            <a:off x="3479687" y="2697126"/>
            <a:ext cx="5200650" cy="2190750"/>
          </a:xfrm>
          <a:prstGeom prst="rect">
            <a:avLst/>
          </a:prstGeom>
          <a:noFill/>
          <a:ln>
            <a:noFill/>
          </a:ln>
        </p:spPr>
        <p:txBody>
          <a:bodyPr spcFirstLastPara="1" wrap="square" lIns="91425" tIns="91425" rIns="91425" bIns="91425" anchor="ctr" anchorCtr="0">
            <a:noAutofit/>
          </a:bodyPr>
          <a:lstStyle>
            <a:lvl1pPr marL="457200" marR="0" lvl="0" indent="-228600" algn="ctr">
              <a:lnSpc>
                <a:spcPct val="100000"/>
              </a:lnSpc>
              <a:spcBef>
                <a:spcPts val="0"/>
              </a:spcBef>
              <a:spcAft>
                <a:spcPts val="0"/>
              </a:spcAft>
              <a:buClr>
                <a:srgbClr val="131F2B"/>
              </a:buClr>
              <a:buSzPts val="2000"/>
              <a:buFont typeface="Arial"/>
              <a:buNone/>
              <a:defRPr sz="2000" b="0" i="1" u="none" strike="noStrike" cap="none">
                <a:solidFill>
                  <a:srgbClr val="131F2B"/>
                </a:solidFill>
                <a:latin typeface="Roboto"/>
                <a:ea typeface="Roboto"/>
                <a:cs typeface="Roboto"/>
                <a:sym typeface="Roboto"/>
              </a:defRPr>
            </a:lvl1pPr>
            <a:lvl2pPr marL="914400" marR="0" lvl="1" indent="-228600" algn="ctr">
              <a:lnSpc>
                <a:spcPct val="90000"/>
              </a:lnSpc>
              <a:spcBef>
                <a:spcPts val="0"/>
              </a:spcBef>
              <a:spcAft>
                <a:spcPts val="0"/>
              </a:spcAft>
              <a:buClr>
                <a:schemeClr val="dk1"/>
              </a:buClr>
              <a:buSzPts val="2400"/>
              <a:buFont typeface="Arial"/>
              <a:buNone/>
              <a:defRPr sz="2400" b="1" i="1" u="none" strike="noStrike" cap="none">
                <a:solidFill>
                  <a:schemeClr val="dk1"/>
                </a:solidFill>
                <a:latin typeface="Roboto"/>
                <a:ea typeface="Roboto"/>
                <a:cs typeface="Roboto"/>
                <a:sym typeface="Roboto"/>
              </a:defRPr>
            </a:lvl2pPr>
            <a:lvl3pPr marL="1371600" marR="0" lvl="2" indent="-228600" algn="ctr">
              <a:lnSpc>
                <a:spcPct val="90000"/>
              </a:lnSpc>
              <a:spcBef>
                <a:spcPts val="0"/>
              </a:spcBef>
              <a:spcAft>
                <a:spcPts val="0"/>
              </a:spcAft>
              <a:buClr>
                <a:schemeClr val="dk1"/>
              </a:buClr>
              <a:buSzPts val="2000"/>
              <a:buFont typeface="Arial"/>
              <a:buNone/>
              <a:defRPr sz="2000" b="1" i="1" u="none" strike="noStrike" cap="none">
                <a:solidFill>
                  <a:schemeClr val="dk1"/>
                </a:solidFill>
                <a:latin typeface="Roboto"/>
                <a:ea typeface="Roboto"/>
                <a:cs typeface="Roboto"/>
                <a:sym typeface="Roboto"/>
              </a:defRPr>
            </a:lvl3pPr>
            <a:lvl4pPr marL="1828800" marR="0" lvl="3" indent="-228600" algn="ctr">
              <a:lnSpc>
                <a:spcPct val="90000"/>
              </a:lnSpc>
              <a:spcBef>
                <a:spcPts val="0"/>
              </a:spcBef>
              <a:spcAft>
                <a:spcPts val="0"/>
              </a:spcAft>
              <a:buClr>
                <a:schemeClr val="dk1"/>
              </a:buClr>
              <a:buSzPts val="1800"/>
              <a:buFont typeface="Arial"/>
              <a:buNone/>
              <a:defRPr sz="1800" b="1" i="1" u="none" strike="noStrike" cap="none">
                <a:solidFill>
                  <a:schemeClr val="dk1"/>
                </a:solidFill>
                <a:latin typeface="Roboto"/>
                <a:ea typeface="Roboto"/>
                <a:cs typeface="Roboto"/>
                <a:sym typeface="Roboto"/>
              </a:defRPr>
            </a:lvl4pPr>
            <a:lvl5pPr marL="2286000" marR="0" lvl="4" indent="-228600" algn="ctr">
              <a:lnSpc>
                <a:spcPct val="90000"/>
              </a:lnSpc>
              <a:spcBef>
                <a:spcPts val="0"/>
              </a:spcBef>
              <a:spcAft>
                <a:spcPts val="0"/>
              </a:spcAft>
              <a:buClr>
                <a:schemeClr val="dk1"/>
              </a:buClr>
              <a:buSzPts val="1800"/>
              <a:buFont typeface="Arial"/>
              <a:buNone/>
              <a:defRPr sz="1800" b="1" i="1" u="none" strike="noStrike" cap="none">
                <a:solidFill>
                  <a:schemeClr val="dk1"/>
                </a:solidFill>
                <a:latin typeface="Roboto"/>
                <a:ea typeface="Roboto"/>
                <a:cs typeface="Roboto"/>
                <a:sym typeface="Roboto"/>
              </a:defRPr>
            </a:lvl5pPr>
            <a:lvl6pPr marL="2743200" marR="0" lvl="5" indent="-342900" algn="ctr">
              <a:lnSpc>
                <a:spcPct val="90000"/>
              </a:lnSpc>
              <a:spcBef>
                <a:spcPts val="0"/>
              </a:spcBef>
              <a:spcAft>
                <a:spcPts val="0"/>
              </a:spcAft>
              <a:buClr>
                <a:schemeClr val="dk1"/>
              </a:buClr>
              <a:buSzPts val="1800"/>
              <a:buFont typeface="Arial"/>
              <a:buChar char="•"/>
              <a:defRPr sz="1800" b="1" i="1" u="none" strike="noStrike" cap="none">
                <a:solidFill>
                  <a:schemeClr val="dk1"/>
                </a:solidFill>
                <a:latin typeface="Roboto"/>
                <a:ea typeface="Roboto"/>
                <a:cs typeface="Roboto"/>
                <a:sym typeface="Roboto"/>
              </a:defRPr>
            </a:lvl6pPr>
            <a:lvl7pPr marL="3200400" marR="0" lvl="6" indent="-342900" algn="ctr">
              <a:lnSpc>
                <a:spcPct val="90000"/>
              </a:lnSpc>
              <a:spcBef>
                <a:spcPts val="0"/>
              </a:spcBef>
              <a:spcAft>
                <a:spcPts val="0"/>
              </a:spcAft>
              <a:buClr>
                <a:schemeClr val="dk1"/>
              </a:buClr>
              <a:buSzPts val="1800"/>
              <a:buFont typeface="Arial"/>
              <a:buChar char="•"/>
              <a:defRPr sz="1800" b="1" i="1" u="none" strike="noStrike" cap="none">
                <a:solidFill>
                  <a:schemeClr val="dk1"/>
                </a:solidFill>
                <a:latin typeface="Roboto"/>
                <a:ea typeface="Roboto"/>
                <a:cs typeface="Roboto"/>
                <a:sym typeface="Roboto"/>
              </a:defRPr>
            </a:lvl7pPr>
            <a:lvl8pPr marL="3657600" marR="0" lvl="7" indent="-342900" algn="ctr">
              <a:lnSpc>
                <a:spcPct val="90000"/>
              </a:lnSpc>
              <a:spcBef>
                <a:spcPts val="0"/>
              </a:spcBef>
              <a:spcAft>
                <a:spcPts val="0"/>
              </a:spcAft>
              <a:buClr>
                <a:schemeClr val="dk1"/>
              </a:buClr>
              <a:buSzPts val="1800"/>
              <a:buFont typeface="Arial"/>
              <a:buChar char="•"/>
              <a:defRPr sz="1800" b="1" i="1" u="none" strike="noStrike" cap="none">
                <a:solidFill>
                  <a:schemeClr val="dk1"/>
                </a:solidFill>
                <a:latin typeface="Roboto"/>
                <a:ea typeface="Roboto"/>
                <a:cs typeface="Roboto"/>
                <a:sym typeface="Roboto"/>
              </a:defRPr>
            </a:lvl8pPr>
            <a:lvl9pPr marL="4114800" marR="0" lvl="8" indent="-342900" algn="ctr">
              <a:lnSpc>
                <a:spcPct val="90000"/>
              </a:lnSpc>
              <a:spcBef>
                <a:spcPts val="0"/>
              </a:spcBef>
              <a:spcAft>
                <a:spcPts val="0"/>
              </a:spcAft>
              <a:buClr>
                <a:schemeClr val="dk1"/>
              </a:buClr>
              <a:buSzPts val="1800"/>
              <a:buFont typeface="Arial"/>
              <a:buChar char="•"/>
              <a:defRPr sz="1800" b="1" i="1" u="none" strike="noStrike" cap="none">
                <a:solidFill>
                  <a:schemeClr val="dk1"/>
                </a:solidFill>
                <a:latin typeface="Roboto"/>
                <a:ea typeface="Roboto"/>
                <a:cs typeface="Roboto"/>
                <a:sym typeface="Roboto"/>
              </a:defRPr>
            </a:lvl9pPr>
          </a:lstStyle>
          <a:p>
            <a:endParaRPr/>
          </a:p>
        </p:txBody>
      </p:sp>
      <p:sp>
        <p:nvSpPr>
          <p:cNvPr id="50" name="Google Shape;50;p8"/>
          <p:cNvSpPr/>
          <p:nvPr/>
        </p:nvSpPr>
        <p:spPr>
          <a:xfrm>
            <a:off x="341086" y="257629"/>
            <a:ext cx="11509828" cy="6342743"/>
          </a:xfrm>
          <a:prstGeom prst="frame">
            <a:avLst>
              <a:gd name="adj1" fmla="val 830"/>
            </a:avLst>
          </a:prstGeom>
          <a:solidFill>
            <a:srgbClr val="5959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Roboto"/>
              <a:ea typeface="Roboto"/>
              <a:cs typeface="Roboto"/>
              <a:sym typeface="Roboto"/>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 2 columns">
  <p:cSld name="Title + 2 columns">
    <p:spTree>
      <p:nvGrpSpPr>
        <p:cNvPr id="1" name="Shape 51"/>
        <p:cNvGrpSpPr/>
        <p:nvPr/>
      </p:nvGrpSpPr>
      <p:grpSpPr>
        <a:xfrm>
          <a:off x="0" y="0"/>
          <a:ext cx="0" cy="0"/>
          <a:chOff x="0" y="0"/>
          <a:chExt cx="0" cy="0"/>
        </a:xfrm>
      </p:grpSpPr>
      <p:sp>
        <p:nvSpPr>
          <p:cNvPr id="52" name="Google Shape;52;p9"/>
          <p:cNvSpPr>
            <a:spLocks noGrp="1"/>
          </p:cNvSpPr>
          <p:nvPr>
            <p:ph type="pic" idx="2"/>
          </p:nvPr>
        </p:nvSpPr>
        <p:spPr>
          <a:xfrm>
            <a:off x="7065737" y="834030"/>
            <a:ext cx="4330127" cy="5605569"/>
          </a:xfrm>
          <a:prstGeom prst="rect">
            <a:avLst/>
          </a:prstGeom>
          <a:noFill/>
          <a:ln>
            <a:noFill/>
          </a:ln>
          <a:effectLst>
            <a:outerShdw blurRad="50800" dist="38100" algn="l" rotWithShape="0">
              <a:srgbClr val="000000">
                <a:alpha val="40000"/>
              </a:srgbClr>
            </a:outerShdw>
          </a:effectLst>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2800"/>
              <a:buFont typeface="Arial"/>
              <a:buNone/>
              <a:defRPr sz="2800" b="0" i="0" u="none" strike="noStrike" cap="none">
                <a:solidFill>
                  <a:schemeClr val="dk1"/>
                </a:solidFill>
                <a:latin typeface="Roboto"/>
                <a:ea typeface="Roboto"/>
                <a:cs typeface="Roboto"/>
                <a:sym typeface="Roboto"/>
              </a:defRPr>
            </a:lvl1pPr>
            <a:lvl2pPr marR="0" lvl="1"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Roboto"/>
                <a:ea typeface="Roboto"/>
                <a:cs typeface="Roboto"/>
                <a:sym typeface="Roboto"/>
              </a:defRPr>
            </a:lvl2pPr>
            <a:lvl3pPr marR="0" lvl="2"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Roboto"/>
                <a:ea typeface="Roboto"/>
                <a:cs typeface="Roboto"/>
                <a:sym typeface="Roboto"/>
              </a:defRPr>
            </a:lvl3pPr>
            <a:lvl4pPr marR="0" lvl="3"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Roboto"/>
                <a:ea typeface="Roboto"/>
                <a:cs typeface="Roboto"/>
                <a:sym typeface="Roboto"/>
              </a:defRPr>
            </a:lvl4pPr>
            <a:lvl5pPr marR="0" lvl="4"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Roboto"/>
                <a:ea typeface="Roboto"/>
                <a:cs typeface="Roboto"/>
                <a:sym typeface="Roboto"/>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9pPr>
          </a:lstStyle>
          <a:p>
            <a:endParaRPr/>
          </a:p>
        </p:txBody>
      </p:sp>
      <p:sp>
        <p:nvSpPr>
          <p:cNvPr id="53" name="Google Shape;53;p9"/>
          <p:cNvSpPr/>
          <p:nvPr/>
        </p:nvSpPr>
        <p:spPr>
          <a:xfrm flipH="1">
            <a:off x="6914956" y="0"/>
            <a:ext cx="5277044" cy="6858000"/>
          </a:xfrm>
          <a:prstGeom prst="rtTriangle">
            <a:avLst/>
          </a:prstGeom>
          <a:solidFill>
            <a:srgbClr val="FFC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54" name="Google Shape;54;p9"/>
          <p:cNvSpPr/>
          <p:nvPr/>
        </p:nvSpPr>
        <p:spPr>
          <a:xfrm rot="10800000">
            <a:off x="4089686" y="0"/>
            <a:ext cx="8102313" cy="1154900"/>
          </a:xfrm>
          <a:prstGeom prst="rtTriangle">
            <a:avLst/>
          </a:prstGeom>
          <a:solidFill>
            <a:srgbClr val="00B05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55" name="Google Shape;55;p9"/>
          <p:cNvSpPr txBox="1">
            <a:spLocks noGrp="1"/>
          </p:cNvSpPr>
          <p:nvPr>
            <p:ph type="body" idx="1"/>
          </p:nvPr>
        </p:nvSpPr>
        <p:spPr>
          <a:xfrm>
            <a:off x="602009" y="2214600"/>
            <a:ext cx="2930238" cy="3230872"/>
          </a:xfrm>
          <a:prstGeom prst="rect">
            <a:avLst/>
          </a:prstGeom>
          <a:noFill/>
          <a:ln>
            <a:noFill/>
          </a:ln>
        </p:spPr>
        <p:txBody>
          <a:bodyPr spcFirstLastPara="1" wrap="square" lIns="91425" tIns="91425" rIns="91425" bIns="91425" anchor="t" anchorCtr="0">
            <a:noAutofit/>
          </a:bodyPr>
          <a:lstStyle>
            <a:lvl1pPr marL="457200" marR="0" lvl="0" indent="-228600" algn="l">
              <a:lnSpc>
                <a:spcPct val="90000"/>
              </a:lnSpc>
              <a:spcBef>
                <a:spcPts val="0"/>
              </a:spcBef>
              <a:spcAft>
                <a:spcPts val="0"/>
              </a:spcAft>
              <a:buClr>
                <a:schemeClr val="dk1"/>
              </a:buClr>
              <a:buSzPts val="1800"/>
              <a:buFont typeface="Arial"/>
              <a:buNone/>
              <a:defRPr sz="1800" b="0" i="0" u="none" strike="noStrike" cap="none">
                <a:solidFill>
                  <a:schemeClr val="dk1"/>
                </a:solidFill>
                <a:latin typeface="Roboto"/>
                <a:ea typeface="Roboto"/>
                <a:cs typeface="Roboto"/>
                <a:sym typeface="Roboto"/>
              </a:defRPr>
            </a:lvl1pPr>
            <a:lvl2pPr marL="914400" marR="0" lvl="1" indent="-228600" algn="l">
              <a:lnSpc>
                <a:spcPct val="90000"/>
              </a:lnSpc>
              <a:spcBef>
                <a:spcPts val="0"/>
              </a:spcBef>
              <a:spcAft>
                <a:spcPts val="0"/>
              </a:spcAft>
              <a:buClr>
                <a:schemeClr val="dk1"/>
              </a:buClr>
              <a:buSzPts val="2400"/>
              <a:buFont typeface="Arial"/>
              <a:buNone/>
              <a:defRPr sz="2400" b="0" i="0" u="none" strike="noStrike" cap="none">
                <a:solidFill>
                  <a:schemeClr val="dk1"/>
                </a:solidFill>
                <a:latin typeface="Roboto"/>
                <a:ea typeface="Roboto"/>
                <a:cs typeface="Roboto"/>
                <a:sym typeface="Roboto"/>
              </a:defRPr>
            </a:lvl2pPr>
            <a:lvl3pPr marL="1371600" marR="0" lvl="2" indent="-228600" algn="l">
              <a:lnSpc>
                <a:spcPct val="90000"/>
              </a:lnSpc>
              <a:spcBef>
                <a:spcPts val="0"/>
              </a:spcBef>
              <a:spcAft>
                <a:spcPts val="0"/>
              </a:spcAft>
              <a:buClr>
                <a:schemeClr val="dk1"/>
              </a:buClr>
              <a:buSzPts val="2000"/>
              <a:buFont typeface="Arial"/>
              <a:buNone/>
              <a:defRPr sz="2000" b="0" i="0" u="none" strike="noStrike" cap="none">
                <a:solidFill>
                  <a:schemeClr val="dk1"/>
                </a:solidFill>
                <a:latin typeface="Roboto"/>
                <a:ea typeface="Roboto"/>
                <a:cs typeface="Roboto"/>
                <a:sym typeface="Roboto"/>
              </a:defRPr>
            </a:lvl3pPr>
            <a:lvl4pPr marL="1828800" marR="0" lvl="3" indent="-228600" algn="l">
              <a:lnSpc>
                <a:spcPct val="90000"/>
              </a:lnSpc>
              <a:spcBef>
                <a:spcPts val="0"/>
              </a:spcBef>
              <a:spcAft>
                <a:spcPts val="0"/>
              </a:spcAft>
              <a:buClr>
                <a:schemeClr val="dk1"/>
              </a:buClr>
              <a:buSzPts val="1800"/>
              <a:buFont typeface="Arial"/>
              <a:buNone/>
              <a:defRPr sz="1800" b="0" i="0" u="none" strike="noStrike" cap="none">
                <a:solidFill>
                  <a:schemeClr val="dk1"/>
                </a:solidFill>
                <a:latin typeface="Roboto"/>
                <a:ea typeface="Roboto"/>
                <a:cs typeface="Roboto"/>
                <a:sym typeface="Roboto"/>
              </a:defRPr>
            </a:lvl4pPr>
            <a:lvl5pPr marL="2286000" marR="0" lvl="4" indent="-228600" algn="l">
              <a:lnSpc>
                <a:spcPct val="90000"/>
              </a:lnSpc>
              <a:spcBef>
                <a:spcPts val="0"/>
              </a:spcBef>
              <a:spcAft>
                <a:spcPts val="0"/>
              </a:spcAft>
              <a:buClr>
                <a:schemeClr val="dk1"/>
              </a:buClr>
              <a:buSzPts val="1800"/>
              <a:buFont typeface="Arial"/>
              <a:buNone/>
              <a:defRPr sz="1800" b="0" i="0" u="none" strike="noStrike" cap="none">
                <a:solidFill>
                  <a:schemeClr val="dk1"/>
                </a:solidFill>
                <a:latin typeface="Roboto"/>
                <a:ea typeface="Roboto"/>
                <a:cs typeface="Roboto"/>
                <a:sym typeface="Roboto"/>
              </a:defRPr>
            </a:lvl5pPr>
            <a:lvl6pPr marL="2743200" marR="0" lvl="5" indent="-342900" algn="l">
              <a:lnSpc>
                <a:spcPct val="90000"/>
              </a:lnSpc>
              <a:spcBef>
                <a:spcPts val="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6pPr>
            <a:lvl7pPr marL="3200400" marR="0" lvl="6" indent="-342900" algn="l">
              <a:lnSpc>
                <a:spcPct val="90000"/>
              </a:lnSpc>
              <a:spcBef>
                <a:spcPts val="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7pPr>
            <a:lvl8pPr marL="3657600" marR="0" lvl="7" indent="-342900" algn="l">
              <a:lnSpc>
                <a:spcPct val="90000"/>
              </a:lnSpc>
              <a:spcBef>
                <a:spcPts val="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8pPr>
            <a:lvl9pPr marL="4114800" marR="0" lvl="8" indent="-342900" algn="l">
              <a:lnSpc>
                <a:spcPct val="90000"/>
              </a:lnSpc>
              <a:spcBef>
                <a:spcPts val="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9pPr>
          </a:lstStyle>
          <a:p>
            <a:endParaRPr/>
          </a:p>
        </p:txBody>
      </p:sp>
      <p:sp>
        <p:nvSpPr>
          <p:cNvPr id="56" name="Google Shape;56;p9"/>
          <p:cNvSpPr txBox="1">
            <a:spLocks noGrp="1"/>
          </p:cNvSpPr>
          <p:nvPr>
            <p:ph type="body" idx="3"/>
          </p:nvPr>
        </p:nvSpPr>
        <p:spPr>
          <a:xfrm>
            <a:off x="3798864" y="2214600"/>
            <a:ext cx="2930238" cy="3230872"/>
          </a:xfrm>
          <a:prstGeom prst="rect">
            <a:avLst/>
          </a:prstGeom>
          <a:noFill/>
          <a:ln>
            <a:noFill/>
          </a:ln>
        </p:spPr>
        <p:txBody>
          <a:bodyPr spcFirstLastPara="1" wrap="square" lIns="91425" tIns="91425" rIns="91425" bIns="91425" anchor="t" anchorCtr="0">
            <a:noAutofit/>
          </a:bodyPr>
          <a:lstStyle>
            <a:lvl1pPr marL="457200" marR="0" lvl="0" indent="-228600" algn="l">
              <a:lnSpc>
                <a:spcPct val="90000"/>
              </a:lnSpc>
              <a:spcBef>
                <a:spcPts val="0"/>
              </a:spcBef>
              <a:spcAft>
                <a:spcPts val="0"/>
              </a:spcAft>
              <a:buClr>
                <a:schemeClr val="dk1"/>
              </a:buClr>
              <a:buSzPts val="1800"/>
              <a:buFont typeface="Arial"/>
              <a:buNone/>
              <a:defRPr sz="1800" b="0" i="0" u="none" strike="noStrike" cap="none">
                <a:solidFill>
                  <a:schemeClr val="dk1"/>
                </a:solidFill>
                <a:latin typeface="Roboto"/>
                <a:ea typeface="Roboto"/>
                <a:cs typeface="Roboto"/>
                <a:sym typeface="Roboto"/>
              </a:defRPr>
            </a:lvl1pPr>
            <a:lvl2pPr marL="914400" marR="0" lvl="1" indent="-228600" algn="l">
              <a:lnSpc>
                <a:spcPct val="90000"/>
              </a:lnSpc>
              <a:spcBef>
                <a:spcPts val="0"/>
              </a:spcBef>
              <a:spcAft>
                <a:spcPts val="0"/>
              </a:spcAft>
              <a:buClr>
                <a:schemeClr val="dk1"/>
              </a:buClr>
              <a:buSzPts val="2400"/>
              <a:buFont typeface="Arial"/>
              <a:buNone/>
              <a:defRPr sz="2400" b="0" i="0" u="none" strike="noStrike" cap="none">
                <a:solidFill>
                  <a:schemeClr val="dk1"/>
                </a:solidFill>
                <a:latin typeface="Roboto"/>
                <a:ea typeface="Roboto"/>
                <a:cs typeface="Roboto"/>
                <a:sym typeface="Roboto"/>
              </a:defRPr>
            </a:lvl2pPr>
            <a:lvl3pPr marL="1371600" marR="0" lvl="2" indent="-228600" algn="l">
              <a:lnSpc>
                <a:spcPct val="90000"/>
              </a:lnSpc>
              <a:spcBef>
                <a:spcPts val="0"/>
              </a:spcBef>
              <a:spcAft>
                <a:spcPts val="0"/>
              </a:spcAft>
              <a:buClr>
                <a:schemeClr val="dk1"/>
              </a:buClr>
              <a:buSzPts val="2000"/>
              <a:buFont typeface="Arial"/>
              <a:buNone/>
              <a:defRPr sz="2000" b="0" i="0" u="none" strike="noStrike" cap="none">
                <a:solidFill>
                  <a:schemeClr val="dk1"/>
                </a:solidFill>
                <a:latin typeface="Roboto"/>
                <a:ea typeface="Roboto"/>
                <a:cs typeface="Roboto"/>
                <a:sym typeface="Roboto"/>
              </a:defRPr>
            </a:lvl3pPr>
            <a:lvl4pPr marL="1828800" marR="0" lvl="3" indent="-228600" algn="l">
              <a:lnSpc>
                <a:spcPct val="90000"/>
              </a:lnSpc>
              <a:spcBef>
                <a:spcPts val="0"/>
              </a:spcBef>
              <a:spcAft>
                <a:spcPts val="0"/>
              </a:spcAft>
              <a:buClr>
                <a:schemeClr val="dk1"/>
              </a:buClr>
              <a:buSzPts val="1800"/>
              <a:buFont typeface="Arial"/>
              <a:buNone/>
              <a:defRPr sz="1800" b="0" i="0" u="none" strike="noStrike" cap="none">
                <a:solidFill>
                  <a:schemeClr val="dk1"/>
                </a:solidFill>
                <a:latin typeface="Roboto"/>
                <a:ea typeface="Roboto"/>
                <a:cs typeface="Roboto"/>
                <a:sym typeface="Roboto"/>
              </a:defRPr>
            </a:lvl4pPr>
            <a:lvl5pPr marL="2286000" marR="0" lvl="4" indent="-228600" algn="l">
              <a:lnSpc>
                <a:spcPct val="90000"/>
              </a:lnSpc>
              <a:spcBef>
                <a:spcPts val="0"/>
              </a:spcBef>
              <a:spcAft>
                <a:spcPts val="0"/>
              </a:spcAft>
              <a:buClr>
                <a:schemeClr val="dk1"/>
              </a:buClr>
              <a:buSzPts val="1800"/>
              <a:buFont typeface="Arial"/>
              <a:buNone/>
              <a:defRPr sz="1800" b="0" i="0" u="none" strike="noStrike" cap="none">
                <a:solidFill>
                  <a:schemeClr val="dk1"/>
                </a:solidFill>
                <a:latin typeface="Roboto"/>
                <a:ea typeface="Roboto"/>
                <a:cs typeface="Roboto"/>
                <a:sym typeface="Roboto"/>
              </a:defRPr>
            </a:lvl5pPr>
            <a:lvl6pPr marL="2743200" marR="0" lvl="5" indent="-342900" algn="l">
              <a:lnSpc>
                <a:spcPct val="90000"/>
              </a:lnSpc>
              <a:spcBef>
                <a:spcPts val="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6pPr>
            <a:lvl7pPr marL="3200400" marR="0" lvl="6" indent="-342900" algn="l">
              <a:lnSpc>
                <a:spcPct val="90000"/>
              </a:lnSpc>
              <a:spcBef>
                <a:spcPts val="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7pPr>
            <a:lvl8pPr marL="3657600" marR="0" lvl="7" indent="-342900" algn="l">
              <a:lnSpc>
                <a:spcPct val="90000"/>
              </a:lnSpc>
              <a:spcBef>
                <a:spcPts val="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8pPr>
            <a:lvl9pPr marL="4114800" marR="0" lvl="8" indent="-342900" algn="l">
              <a:lnSpc>
                <a:spcPct val="90000"/>
              </a:lnSpc>
              <a:spcBef>
                <a:spcPts val="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9pPr>
          </a:lstStyle>
          <a:p>
            <a:endParaRPr/>
          </a:p>
        </p:txBody>
      </p:sp>
      <p:sp>
        <p:nvSpPr>
          <p:cNvPr id="57" name="Google Shape;57;p9"/>
          <p:cNvSpPr txBox="1">
            <a:spLocks noGrp="1"/>
          </p:cNvSpPr>
          <p:nvPr>
            <p:ph type="title"/>
          </p:nvPr>
        </p:nvSpPr>
        <p:spPr>
          <a:xfrm>
            <a:off x="602009" y="996901"/>
            <a:ext cx="6122641" cy="831256"/>
          </a:xfrm>
          <a:prstGeom prst="rect">
            <a:avLst/>
          </a:prstGeom>
          <a:noFill/>
          <a:ln>
            <a:noFill/>
          </a:ln>
        </p:spPr>
        <p:txBody>
          <a:bodyPr spcFirstLastPara="1" wrap="square" lIns="91425" tIns="91425" rIns="91425" bIns="91425" anchor="b" anchorCtr="0">
            <a:noAutofit/>
          </a:bodyPr>
          <a:lstStyle>
            <a:lvl1pPr marR="0" lvl="0" algn="l">
              <a:lnSpc>
                <a:spcPct val="90000"/>
              </a:lnSpc>
              <a:spcBef>
                <a:spcPts val="0"/>
              </a:spcBef>
              <a:spcAft>
                <a:spcPts val="0"/>
              </a:spcAft>
              <a:buClr>
                <a:schemeClr val="dk1"/>
              </a:buClr>
              <a:buSzPts val="3200"/>
              <a:buFont typeface="Raleway"/>
              <a:buNone/>
              <a:defRPr sz="3200" b="0" i="0" u="none" strike="noStrike" cap="none">
                <a:solidFill>
                  <a:schemeClr val="dk1"/>
                </a:solidFill>
                <a:latin typeface="Raleway"/>
                <a:ea typeface="Raleway"/>
                <a:cs typeface="Raleway"/>
                <a:sym typeface="Raleway"/>
              </a:defRPr>
            </a:lvl1pPr>
            <a:lvl2pPr lvl="1" algn="l">
              <a:lnSpc>
                <a:spcPct val="100000"/>
              </a:lnSpc>
              <a:spcBef>
                <a:spcPts val="0"/>
              </a:spcBef>
              <a:spcAft>
                <a:spcPts val="0"/>
              </a:spcAft>
              <a:buSzPts val="1400"/>
              <a:buNone/>
              <a:defRPr sz="1800"/>
            </a:lvl2pPr>
            <a:lvl3pPr lvl="2" algn="l">
              <a:lnSpc>
                <a:spcPct val="100000"/>
              </a:lnSpc>
              <a:spcBef>
                <a:spcPts val="0"/>
              </a:spcBef>
              <a:spcAft>
                <a:spcPts val="0"/>
              </a:spcAft>
              <a:buSzPts val="1400"/>
              <a:buNone/>
              <a:defRPr sz="1800"/>
            </a:lvl3pPr>
            <a:lvl4pPr lvl="3" algn="l">
              <a:lnSpc>
                <a:spcPct val="100000"/>
              </a:lnSpc>
              <a:spcBef>
                <a:spcPts val="0"/>
              </a:spcBef>
              <a:spcAft>
                <a:spcPts val="0"/>
              </a:spcAft>
              <a:buSzPts val="1400"/>
              <a:buNone/>
              <a:defRPr sz="1800"/>
            </a:lvl4pPr>
            <a:lvl5pPr lvl="4" algn="l">
              <a:lnSpc>
                <a:spcPct val="100000"/>
              </a:lnSpc>
              <a:spcBef>
                <a:spcPts val="0"/>
              </a:spcBef>
              <a:spcAft>
                <a:spcPts val="0"/>
              </a:spcAft>
              <a:buSzPts val="1400"/>
              <a:buNone/>
              <a:defRPr sz="1800"/>
            </a:lvl5pPr>
            <a:lvl6pPr lvl="5" algn="l">
              <a:lnSpc>
                <a:spcPct val="100000"/>
              </a:lnSpc>
              <a:spcBef>
                <a:spcPts val="0"/>
              </a:spcBef>
              <a:spcAft>
                <a:spcPts val="0"/>
              </a:spcAft>
              <a:buSzPts val="1400"/>
              <a:buNone/>
              <a:defRPr sz="1800"/>
            </a:lvl6pPr>
            <a:lvl7pPr lvl="6" algn="l">
              <a:lnSpc>
                <a:spcPct val="100000"/>
              </a:lnSpc>
              <a:spcBef>
                <a:spcPts val="0"/>
              </a:spcBef>
              <a:spcAft>
                <a:spcPts val="0"/>
              </a:spcAft>
              <a:buSzPts val="1400"/>
              <a:buNone/>
              <a:defRPr sz="1800"/>
            </a:lvl7pPr>
            <a:lvl8pPr lvl="7" algn="l">
              <a:lnSpc>
                <a:spcPct val="100000"/>
              </a:lnSpc>
              <a:spcBef>
                <a:spcPts val="0"/>
              </a:spcBef>
              <a:spcAft>
                <a:spcPts val="0"/>
              </a:spcAft>
              <a:buSzPts val="1400"/>
              <a:buNone/>
              <a:defRPr sz="1800"/>
            </a:lvl8pPr>
            <a:lvl9pPr lvl="8" algn="l">
              <a:lnSpc>
                <a:spcPct val="100000"/>
              </a:lnSpc>
              <a:spcBef>
                <a:spcPts val="0"/>
              </a:spcBef>
              <a:spcAft>
                <a:spcPts val="0"/>
              </a:spcAft>
              <a:buSzPts val="1400"/>
              <a:buNone/>
              <a:defRPr sz="1800"/>
            </a:lvl9pPr>
          </a:lstStyle>
          <a:p>
            <a:endParaRPr/>
          </a:p>
        </p:txBody>
      </p:sp>
      <p:sp>
        <p:nvSpPr>
          <p:cNvPr id="58" name="Google Shape;58;p9"/>
          <p:cNvSpPr/>
          <p:nvPr/>
        </p:nvSpPr>
        <p:spPr>
          <a:xfrm>
            <a:off x="0" y="5445472"/>
            <a:ext cx="10458450" cy="1412528"/>
          </a:xfrm>
          <a:prstGeom prst="rtTriangle">
            <a:avLst/>
          </a:prstGeom>
          <a:solidFill>
            <a:srgbClr val="00B05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59" name="Google Shape;59;p9"/>
          <p:cNvSpPr/>
          <p:nvPr/>
        </p:nvSpPr>
        <p:spPr>
          <a:xfrm>
            <a:off x="341086" y="257629"/>
            <a:ext cx="11509828" cy="6342743"/>
          </a:xfrm>
          <a:prstGeom prst="frame">
            <a:avLst>
              <a:gd name="adj1" fmla="val 830"/>
            </a:avLst>
          </a:prstGeom>
          <a:solidFill>
            <a:srgbClr val="5959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Roboto"/>
              <a:ea typeface="Roboto"/>
              <a:cs typeface="Roboto"/>
              <a:sym typeface="Roboto"/>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60"/>
        <p:cNvGrpSpPr/>
        <p:nvPr/>
      </p:nvGrpSpPr>
      <p:grpSpPr>
        <a:xfrm>
          <a:off x="0" y="0"/>
          <a:ext cx="0" cy="0"/>
          <a:chOff x="0" y="0"/>
          <a:chExt cx="0" cy="0"/>
        </a:xfrm>
      </p:grpSpPr>
      <p:sp>
        <p:nvSpPr>
          <p:cNvPr id="61" name="Google Shape;61;p10"/>
          <p:cNvSpPr/>
          <p:nvPr/>
        </p:nvSpPr>
        <p:spPr>
          <a:xfrm>
            <a:off x="-15988" y="1333501"/>
            <a:ext cx="3127133" cy="5552363"/>
          </a:xfrm>
          <a:prstGeom prst="rtTriangle">
            <a:avLst/>
          </a:prstGeom>
          <a:solidFill>
            <a:srgbClr val="FFC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62" name="Google Shape;62;p10"/>
          <p:cNvSpPr/>
          <p:nvPr/>
        </p:nvSpPr>
        <p:spPr>
          <a:xfrm rot="10800000">
            <a:off x="6164391" y="-27863"/>
            <a:ext cx="6043597" cy="1333500"/>
          </a:xfrm>
          <a:prstGeom prst="rtTriangle">
            <a:avLst/>
          </a:prstGeom>
          <a:solidFill>
            <a:srgbClr val="FFC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63" name="Google Shape;63;p10"/>
          <p:cNvSpPr/>
          <p:nvPr/>
        </p:nvSpPr>
        <p:spPr>
          <a:xfrm rot="10800000" flipH="1">
            <a:off x="-15988" y="0"/>
            <a:ext cx="6043597" cy="1333500"/>
          </a:xfrm>
          <a:prstGeom prst="rtTriangle">
            <a:avLst/>
          </a:prstGeom>
          <a:solidFill>
            <a:srgbClr val="00B05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64" name="Google Shape;64;p10"/>
          <p:cNvSpPr/>
          <p:nvPr/>
        </p:nvSpPr>
        <p:spPr>
          <a:xfrm flipH="1">
            <a:off x="8365917" y="1333501"/>
            <a:ext cx="3826080" cy="5552363"/>
          </a:xfrm>
          <a:prstGeom prst="rtTriangle">
            <a:avLst/>
          </a:prstGeom>
          <a:solidFill>
            <a:srgbClr val="00B05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65" name="Google Shape;65;p10"/>
          <p:cNvSpPr txBox="1">
            <a:spLocks noGrp="1"/>
          </p:cNvSpPr>
          <p:nvPr>
            <p:ph type="body" idx="1"/>
          </p:nvPr>
        </p:nvSpPr>
        <p:spPr>
          <a:xfrm>
            <a:off x="2679394" y="2562190"/>
            <a:ext cx="2906841" cy="1250378"/>
          </a:xfrm>
          <a:prstGeom prst="rect">
            <a:avLst/>
          </a:prstGeom>
          <a:noFill/>
          <a:ln>
            <a:noFill/>
          </a:ln>
        </p:spPr>
        <p:txBody>
          <a:bodyPr spcFirstLastPara="1" wrap="square" lIns="91425" tIns="91425" rIns="91425" bIns="91425" anchor="t" anchorCtr="0">
            <a:noAutofit/>
          </a:bodyPr>
          <a:lstStyle>
            <a:lvl1pPr marL="457200" marR="0" lvl="0" indent="-228600" algn="l">
              <a:lnSpc>
                <a:spcPct val="90000"/>
              </a:lnSpc>
              <a:spcBef>
                <a:spcPts val="0"/>
              </a:spcBef>
              <a:spcAft>
                <a:spcPts val="0"/>
              </a:spcAft>
              <a:buClr>
                <a:srgbClr val="3F3F41"/>
              </a:buClr>
              <a:buSzPts val="1600"/>
              <a:buFont typeface="Arial"/>
              <a:buNone/>
              <a:defRPr sz="1600" b="0" i="0" u="none" strike="noStrike" cap="none">
                <a:solidFill>
                  <a:srgbClr val="3F3F41"/>
                </a:solidFill>
                <a:latin typeface="Roboto"/>
                <a:ea typeface="Roboto"/>
                <a:cs typeface="Roboto"/>
                <a:sym typeface="Roboto"/>
              </a:defRPr>
            </a:lvl1pPr>
            <a:lvl2pPr marL="914400" marR="0" lvl="1"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2pPr>
            <a:lvl3pPr marL="1371600" marR="0" lvl="2"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3pPr>
            <a:lvl4pPr marL="1828800" marR="0" lvl="3"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4pPr>
            <a:lvl5pPr marL="2286000" marR="0" lvl="4"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5pPr>
            <a:lvl6pPr marL="2743200" marR="0" lvl="5"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6pPr>
            <a:lvl7pPr marL="3200400" marR="0" lvl="6"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7pPr>
            <a:lvl8pPr marL="3657600" marR="0" lvl="7"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8pPr>
            <a:lvl9pPr marL="4114800" marR="0" lvl="8"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9pPr>
          </a:lstStyle>
          <a:p>
            <a:endParaRPr/>
          </a:p>
        </p:txBody>
      </p:sp>
      <p:sp>
        <p:nvSpPr>
          <p:cNvPr id="66" name="Google Shape;66;p10"/>
          <p:cNvSpPr txBox="1">
            <a:spLocks noGrp="1"/>
          </p:cNvSpPr>
          <p:nvPr>
            <p:ph type="title"/>
          </p:nvPr>
        </p:nvSpPr>
        <p:spPr>
          <a:xfrm>
            <a:off x="2679394" y="937942"/>
            <a:ext cx="6255056" cy="670029"/>
          </a:xfrm>
          <a:prstGeom prst="rect">
            <a:avLst/>
          </a:prstGeom>
          <a:noFill/>
          <a:ln>
            <a:noFill/>
          </a:ln>
        </p:spPr>
        <p:txBody>
          <a:bodyPr spcFirstLastPara="1" wrap="square" lIns="91425" tIns="91425" rIns="91425" bIns="91425" anchor="b" anchorCtr="0">
            <a:noAutofit/>
          </a:bodyPr>
          <a:lstStyle>
            <a:lvl1pPr marR="0" lvl="0" algn="l">
              <a:lnSpc>
                <a:spcPct val="90000"/>
              </a:lnSpc>
              <a:spcBef>
                <a:spcPts val="0"/>
              </a:spcBef>
              <a:spcAft>
                <a:spcPts val="0"/>
              </a:spcAft>
              <a:buClr>
                <a:srgbClr val="131F2B"/>
              </a:buClr>
              <a:buSzPts val="3200"/>
              <a:buFont typeface="Roboto"/>
              <a:buNone/>
              <a:defRPr sz="3200" b="0" i="0" u="none" strike="noStrike" cap="none">
                <a:solidFill>
                  <a:srgbClr val="131F2B"/>
                </a:solidFill>
                <a:latin typeface="Roboto"/>
                <a:ea typeface="Roboto"/>
                <a:cs typeface="Roboto"/>
                <a:sym typeface="Roboto"/>
              </a:defRPr>
            </a:lvl1pPr>
            <a:lvl2pPr lvl="1" algn="l">
              <a:lnSpc>
                <a:spcPct val="100000"/>
              </a:lnSpc>
              <a:spcBef>
                <a:spcPts val="0"/>
              </a:spcBef>
              <a:spcAft>
                <a:spcPts val="0"/>
              </a:spcAft>
              <a:buSzPts val="1400"/>
              <a:buNone/>
              <a:defRPr sz="1800"/>
            </a:lvl2pPr>
            <a:lvl3pPr lvl="2" algn="l">
              <a:lnSpc>
                <a:spcPct val="100000"/>
              </a:lnSpc>
              <a:spcBef>
                <a:spcPts val="0"/>
              </a:spcBef>
              <a:spcAft>
                <a:spcPts val="0"/>
              </a:spcAft>
              <a:buSzPts val="1400"/>
              <a:buNone/>
              <a:defRPr sz="1800"/>
            </a:lvl3pPr>
            <a:lvl4pPr lvl="3" algn="l">
              <a:lnSpc>
                <a:spcPct val="100000"/>
              </a:lnSpc>
              <a:spcBef>
                <a:spcPts val="0"/>
              </a:spcBef>
              <a:spcAft>
                <a:spcPts val="0"/>
              </a:spcAft>
              <a:buSzPts val="1400"/>
              <a:buNone/>
              <a:defRPr sz="1800"/>
            </a:lvl4pPr>
            <a:lvl5pPr lvl="4" algn="l">
              <a:lnSpc>
                <a:spcPct val="100000"/>
              </a:lnSpc>
              <a:spcBef>
                <a:spcPts val="0"/>
              </a:spcBef>
              <a:spcAft>
                <a:spcPts val="0"/>
              </a:spcAft>
              <a:buSzPts val="1400"/>
              <a:buNone/>
              <a:defRPr sz="1800"/>
            </a:lvl5pPr>
            <a:lvl6pPr lvl="5" algn="l">
              <a:lnSpc>
                <a:spcPct val="100000"/>
              </a:lnSpc>
              <a:spcBef>
                <a:spcPts val="0"/>
              </a:spcBef>
              <a:spcAft>
                <a:spcPts val="0"/>
              </a:spcAft>
              <a:buSzPts val="1400"/>
              <a:buNone/>
              <a:defRPr sz="1800"/>
            </a:lvl6pPr>
            <a:lvl7pPr lvl="6" algn="l">
              <a:lnSpc>
                <a:spcPct val="100000"/>
              </a:lnSpc>
              <a:spcBef>
                <a:spcPts val="0"/>
              </a:spcBef>
              <a:spcAft>
                <a:spcPts val="0"/>
              </a:spcAft>
              <a:buSzPts val="1400"/>
              <a:buNone/>
              <a:defRPr sz="1800"/>
            </a:lvl7pPr>
            <a:lvl8pPr lvl="7" algn="l">
              <a:lnSpc>
                <a:spcPct val="100000"/>
              </a:lnSpc>
              <a:spcBef>
                <a:spcPts val="0"/>
              </a:spcBef>
              <a:spcAft>
                <a:spcPts val="0"/>
              </a:spcAft>
              <a:buSzPts val="1400"/>
              <a:buNone/>
              <a:defRPr sz="1800"/>
            </a:lvl8pPr>
            <a:lvl9pPr lvl="8" algn="l">
              <a:lnSpc>
                <a:spcPct val="100000"/>
              </a:lnSpc>
              <a:spcBef>
                <a:spcPts val="0"/>
              </a:spcBef>
              <a:spcAft>
                <a:spcPts val="0"/>
              </a:spcAft>
              <a:buSzPts val="1400"/>
              <a:buNone/>
              <a:defRPr sz="1800"/>
            </a:lvl9pPr>
          </a:lstStyle>
          <a:p>
            <a:endParaRPr/>
          </a:p>
        </p:txBody>
      </p:sp>
      <p:sp>
        <p:nvSpPr>
          <p:cNvPr id="67" name="Google Shape;67;p10"/>
          <p:cNvSpPr txBox="1">
            <a:spLocks noGrp="1"/>
          </p:cNvSpPr>
          <p:nvPr>
            <p:ph type="body" idx="2"/>
          </p:nvPr>
        </p:nvSpPr>
        <p:spPr>
          <a:xfrm>
            <a:off x="2679394" y="4766787"/>
            <a:ext cx="2906841" cy="1250378"/>
          </a:xfrm>
          <a:prstGeom prst="rect">
            <a:avLst/>
          </a:prstGeom>
          <a:noFill/>
          <a:ln>
            <a:noFill/>
          </a:ln>
        </p:spPr>
        <p:txBody>
          <a:bodyPr spcFirstLastPara="1" wrap="square" lIns="91425" tIns="91425" rIns="91425" bIns="91425" anchor="t" anchorCtr="0">
            <a:noAutofit/>
          </a:bodyPr>
          <a:lstStyle>
            <a:lvl1pPr marL="457200" marR="0" lvl="0" indent="-228600" algn="l">
              <a:lnSpc>
                <a:spcPct val="90000"/>
              </a:lnSpc>
              <a:spcBef>
                <a:spcPts val="0"/>
              </a:spcBef>
              <a:spcAft>
                <a:spcPts val="0"/>
              </a:spcAft>
              <a:buClr>
                <a:srgbClr val="3F3F41"/>
              </a:buClr>
              <a:buSzPts val="1600"/>
              <a:buFont typeface="Arial"/>
              <a:buNone/>
              <a:defRPr sz="1600" b="0" i="0" u="none" strike="noStrike" cap="none">
                <a:solidFill>
                  <a:srgbClr val="3F3F41"/>
                </a:solidFill>
                <a:latin typeface="Roboto"/>
                <a:ea typeface="Roboto"/>
                <a:cs typeface="Roboto"/>
                <a:sym typeface="Roboto"/>
              </a:defRPr>
            </a:lvl1pPr>
            <a:lvl2pPr marL="914400" marR="0" lvl="1"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2pPr>
            <a:lvl3pPr marL="1371600" marR="0" lvl="2"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3pPr>
            <a:lvl4pPr marL="1828800" marR="0" lvl="3"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4pPr>
            <a:lvl5pPr marL="2286000" marR="0" lvl="4"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5pPr>
            <a:lvl6pPr marL="2743200" marR="0" lvl="5"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6pPr>
            <a:lvl7pPr marL="3200400" marR="0" lvl="6"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7pPr>
            <a:lvl8pPr marL="3657600" marR="0" lvl="7"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8pPr>
            <a:lvl9pPr marL="4114800" marR="0" lvl="8"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9pPr>
          </a:lstStyle>
          <a:p>
            <a:endParaRPr/>
          </a:p>
        </p:txBody>
      </p:sp>
      <p:sp>
        <p:nvSpPr>
          <p:cNvPr id="68" name="Google Shape;68;p10"/>
          <p:cNvSpPr txBox="1">
            <a:spLocks noGrp="1"/>
          </p:cNvSpPr>
          <p:nvPr>
            <p:ph type="body" idx="3"/>
          </p:nvPr>
        </p:nvSpPr>
        <p:spPr>
          <a:xfrm>
            <a:off x="6027609" y="2562190"/>
            <a:ext cx="2906841" cy="1250378"/>
          </a:xfrm>
          <a:prstGeom prst="rect">
            <a:avLst/>
          </a:prstGeom>
          <a:noFill/>
          <a:ln>
            <a:noFill/>
          </a:ln>
        </p:spPr>
        <p:txBody>
          <a:bodyPr spcFirstLastPara="1" wrap="square" lIns="91425" tIns="91425" rIns="91425" bIns="91425" anchor="t" anchorCtr="0">
            <a:noAutofit/>
          </a:bodyPr>
          <a:lstStyle>
            <a:lvl1pPr marL="457200" marR="0" lvl="0" indent="-228600" algn="l">
              <a:lnSpc>
                <a:spcPct val="90000"/>
              </a:lnSpc>
              <a:spcBef>
                <a:spcPts val="0"/>
              </a:spcBef>
              <a:spcAft>
                <a:spcPts val="0"/>
              </a:spcAft>
              <a:buClr>
                <a:srgbClr val="3F3F41"/>
              </a:buClr>
              <a:buSzPts val="1600"/>
              <a:buFont typeface="Arial"/>
              <a:buNone/>
              <a:defRPr sz="1600" b="0" i="0" u="none" strike="noStrike" cap="none">
                <a:solidFill>
                  <a:srgbClr val="3F3F41"/>
                </a:solidFill>
                <a:latin typeface="Roboto"/>
                <a:ea typeface="Roboto"/>
                <a:cs typeface="Roboto"/>
                <a:sym typeface="Roboto"/>
              </a:defRPr>
            </a:lvl1pPr>
            <a:lvl2pPr marL="914400" marR="0" lvl="1"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2pPr>
            <a:lvl3pPr marL="1371600" marR="0" lvl="2"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3pPr>
            <a:lvl4pPr marL="1828800" marR="0" lvl="3"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4pPr>
            <a:lvl5pPr marL="2286000" marR="0" lvl="4"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5pPr>
            <a:lvl6pPr marL="2743200" marR="0" lvl="5"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6pPr>
            <a:lvl7pPr marL="3200400" marR="0" lvl="6"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7pPr>
            <a:lvl8pPr marL="3657600" marR="0" lvl="7"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8pPr>
            <a:lvl9pPr marL="4114800" marR="0" lvl="8"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9pPr>
          </a:lstStyle>
          <a:p>
            <a:endParaRPr/>
          </a:p>
        </p:txBody>
      </p:sp>
      <p:sp>
        <p:nvSpPr>
          <p:cNvPr id="69" name="Google Shape;69;p10"/>
          <p:cNvSpPr txBox="1">
            <a:spLocks noGrp="1"/>
          </p:cNvSpPr>
          <p:nvPr>
            <p:ph type="body" idx="4"/>
          </p:nvPr>
        </p:nvSpPr>
        <p:spPr>
          <a:xfrm>
            <a:off x="6027609" y="4766787"/>
            <a:ext cx="2906841" cy="1250378"/>
          </a:xfrm>
          <a:prstGeom prst="rect">
            <a:avLst/>
          </a:prstGeom>
          <a:noFill/>
          <a:ln>
            <a:noFill/>
          </a:ln>
        </p:spPr>
        <p:txBody>
          <a:bodyPr spcFirstLastPara="1" wrap="square" lIns="91425" tIns="91425" rIns="91425" bIns="91425" anchor="t" anchorCtr="0">
            <a:noAutofit/>
          </a:bodyPr>
          <a:lstStyle>
            <a:lvl1pPr marL="457200" marR="0" lvl="0" indent="-228600" algn="l">
              <a:lnSpc>
                <a:spcPct val="90000"/>
              </a:lnSpc>
              <a:spcBef>
                <a:spcPts val="0"/>
              </a:spcBef>
              <a:spcAft>
                <a:spcPts val="0"/>
              </a:spcAft>
              <a:buClr>
                <a:srgbClr val="3F3F41"/>
              </a:buClr>
              <a:buSzPts val="1600"/>
              <a:buFont typeface="Arial"/>
              <a:buNone/>
              <a:defRPr sz="1600" b="0" i="0" u="none" strike="noStrike" cap="none">
                <a:solidFill>
                  <a:srgbClr val="3F3F41"/>
                </a:solidFill>
                <a:latin typeface="Roboto"/>
                <a:ea typeface="Roboto"/>
                <a:cs typeface="Roboto"/>
                <a:sym typeface="Roboto"/>
              </a:defRPr>
            </a:lvl1pPr>
            <a:lvl2pPr marL="914400" marR="0" lvl="1"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2pPr>
            <a:lvl3pPr marL="1371600" marR="0" lvl="2"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3pPr>
            <a:lvl4pPr marL="1828800" marR="0" lvl="3"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4pPr>
            <a:lvl5pPr marL="2286000" marR="0" lvl="4"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5pPr>
            <a:lvl6pPr marL="2743200" marR="0" lvl="5"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6pPr>
            <a:lvl7pPr marL="3200400" marR="0" lvl="6"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7pPr>
            <a:lvl8pPr marL="3657600" marR="0" lvl="7"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8pPr>
            <a:lvl9pPr marL="4114800" marR="0" lvl="8"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9pPr>
          </a:lstStyle>
          <a:p>
            <a:endParaRPr/>
          </a:p>
        </p:txBody>
      </p:sp>
      <p:sp>
        <p:nvSpPr>
          <p:cNvPr id="70" name="Google Shape;70;p10"/>
          <p:cNvSpPr/>
          <p:nvPr/>
        </p:nvSpPr>
        <p:spPr>
          <a:xfrm>
            <a:off x="341086" y="257629"/>
            <a:ext cx="11509828" cy="6342743"/>
          </a:xfrm>
          <a:prstGeom prst="frame">
            <a:avLst>
              <a:gd name="adj1" fmla="val 830"/>
            </a:avLst>
          </a:prstGeom>
          <a:solidFill>
            <a:srgbClr val="5959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Roboto"/>
              <a:ea typeface="Roboto"/>
              <a:cs typeface="Roboto"/>
              <a:sym typeface="Roboto"/>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71"/>
        <p:cNvGrpSpPr/>
        <p:nvPr/>
      </p:nvGrpSpPr>
      <p:grpSpPr>
        <a:xfrm>
          <a:off x="0" y="0"/>
          <a:ext cx="0" cy="0"/>
          <a:chOff x="0" y="0"/>
          <a:chExt cx="0" cy="0"/>
        </a:xfrm>
      </p:grpSpPr>
      <p:sp>
        <p:nvSpPr>
          <p:cNvPr id="72" name="Google Shape;72;p11"/>
          <p:cNvSpPr/>
          <p:nvPr/>
        </p:nvSpPr>
        <p:spPr>
          <a:xfrm rot="10800000" flipH="1">
            <a:off x="0" y="1"/>
            <a:ext cx="12191998" cy="6885864"/>
          </a:xfrm>
          <a:prstGeom prst="rtTriangle">
            <a:avLst/>
          </a:prstGeom>
          <a:solidFill>
            <a:srgbClr val="FFC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73" name="Google Shape;73;p11"/>
          <p:cNvSpPr/>
          <p:nvPr/>
        </p:nvSpPr>
        <p:spPr>
          <a:xfrm flipH="1">
            <a:off x="-1" y="1"/>
            <a:ext cx="12191998" cy="6885864"/>
          </a:xfrm>
          <a:prstGeom prst="rtTriangle">
            <a:avLst/>
          </a:prstGeom>
          <a:solidFill>
            <a:srgbClr val="FFC000">
              <a:alpha val="54901"/>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74" name="Google Shape;74;p11"/>
          <p:cNvSpPr txBox="1">
            <a:spLocks noGrp="1"/>
          </p:cNvSpPr>
          <p:nvPr>
            <p:ph type="title"/>
          </p:nvPr>
        </p:nvSpPr>
        <p:spPr>
          <a:xfrm>
            <a:off x="2370959" y="546408"/>
            <a:ext cx="7450082" cy="732011"/>
          </a:xfrm>
          <a:prstGeom prst="rect">
            <a:avLst/>
          </a:prstGeom>
          <a:noFill/>
          <a:ln>
            <a:noFill/>
          </a:ln>
        </p:spPr>
        <p:txBody>
          <a:bodyPr spcFirstLastPara="1" wrap="square" lIns="91425" tIns="91425" rIns="91425" bIns="91425" anchor="b" anchorCtr="0">
            <a:noAutofit/>
          </a:bodyPr>
          <a:lstStyle>
            <a:lvl1pPr marR="0" lvl="0" algn="ctr">
              <a:lnSpc>
                <a:spcPct val="90000"/>
              </a:lnSpc>
              <a:spcBef>
                <a:spcPts val="0"/>
              </a:spcBef>
              <a:spcAft>
                <a:spcPts val="0"/>
              </a:spcAft>
              <a:buClr>
                <a:schemeClr val="dk1"/>
              </a:buClr>
              <a:buSzPts val="3600"/>
              <a:buFont typeface="Roboto"/>
              <a:buNone/>
              <a:defRPr sz="3600" b="0" i="0" u="none" strike="noStrike" cap="none">
                <a:solidFill>
                  <a:schemeClr val="dk1"/>
                </a:solidFill>
                <a:latin typeface="Roboto"/>
                <a:ea typeface="Roboto"/>
                <a:cs typeface="Roboto"/>
                <a:sym typeface="Roboto"/>
              </a:defRPr>
            </a:lvl1pPr>
            <a:lvl2pPr lvl="1" algn="l">
              <a:lnSpc>
                <a:spcPct val="100000"/>
              </a:lnSpc>
              <a:spcBef>
                <a:spcPts val="0"/>
              </a:spcBef>
              <a:spcAft>
                <a:spcPts val="0"/>
              </a:spcAft>
              <a:buSzPts val="1400"/>
              <a:buNone/>
              <a:defRPr sz="1800"/>
            </a:lvl2pPr>
            <a:lvl3pPr lvl="2" algn="l">
              <a:lnSpc>
                <a:spcPct val="100000"/>
              </a:lnSpc>
              <a:spcBef>
                <a:spcPts val="0"/>
              </a:spcBef>
              <a:spcAft>
                <a:spcPts val="0"/>
              </a:spcAft>
              <a:buSzPts val="1400"/>
              <a:buNone/>
              <a:defRPr sz="1800"/>
            </a:lvl3pPr>
            <a:lvl4pPr lvl="3" algn="l">
              <a:lnSpc>
                <a:spcPct val="100000"/>
              </a:lnSpc>
              <a:spcBef>
                <a:spcPts val="0"/>
              </a:spcBef>
              <a:spcAft>
                <a:spcPts val="0"/>
              </a:spcAft>
              <a:buSzPts val="1400"/>
              <a:buNone/>
              <a:defRPr sz="1800"/>
            </a:lvl4pPr>
            <a:lvl5pPr lvl="4" algn="l">
              <a:lnSpc>
                <a:spcPct val="100000"/>
              </a:lnSpc>
              <a:spcBef>
                <a:spcPts val="0"/>
              </a:spcBef>
              <a:spcAft>
                <a:spcPts val="0"/>
              </a:spcAft>
              <a:buSzPts val="1400"/>
              <a:buNone/>
              <a:defRPr sz="1800"/>
            </a:lvl5pPr>
            <a:lvl6pPr lvl="5" algn="l">
              <a:lnSpc>
                <a:spcPct val="100000"/>
              </a:lnSpc>
              <a:spcBef>
                <a:spcPts val="0"/>
              </a:spcBef>
              <a:spcAft>
                <a:spcPts val="0"/>
              </a:spcAft>
              <a:buSzPts val="1400"/>
              <a:buNone/>
              <a:defRPr sz="1800"/>
            </a:lvl6pPr>
            <a:lvl7pPr lvl="6" algn="l">
              <a:lnSpc>
                <a:spcPct val="100000"/>
              </a:lnSpc>
              <a:spcBef>
                <a:spcPts val="0"/>
              </a:spcBef>
              <a:spcAft>
                <a:spcPts val="0"/>
              </a:spcAft>
              <a:buSzPts val="1400"/>
              <a:buNone/>
              <a:defRPr sz="1800"/>
            </a:lvl7pPr>
            <a:lvl8pPr lvl="7" algn="l">
              <a:lnSpc>
                <a:spcPct val="100000"/>
              </a:lnSpc>
              <a:spcBef>
                <a:spcPts val="0"/>
              </a:spcBef>
              <a:spcAft>
                <a:spcPts val="0"/>
              </a:spcAft>
              <a:buSzPts val="1400"/>
              <a:buNone/>
              <a:defRPr sz="1800"/>
            </a:lvl8pPr>
            <a:lvl9pPr lvl="8" algn="l">
              <a:lnSpc>
                <a:spcPct val="100000"/>
              </a:lnSpc>
              <a:spcBef>
                <a:spcPts val="0"/>
              </a:spcBef>
              <a:spcAft>
                <a:spcPts val="0"/>
              </a:spcAft>
              <a:buSzPts val="1400"/>
              <a:buNone/>
              <a:defRPr sz="1800"/>
            </a:lvl9pPr>
          </a:lstStyle>
          <a:p>
            <a:endParaRPr/>
          </a:p>
        </p:txBody>
      </p:sp>
      <p:sp>
        <p:nvSpPr>
          <p:cNvPr id="75" name="Google Shape;75;p11"/>
          <p:cNvSpPr/>
          <p:nvPr/>
        </p:nvSpPr>
        <p:spPr>
          <a:xfrm>
            <a:off x="265793" y="216137"/>
            <a:ext cx="11660414" cy="6425727"/>
          </a:xfrm>
          <a:prstGeom prst="frame">
            <a:avLst>
              <a:gd name="adj1" fmla="val 830"/>
            </a:avLst>
          </a:prstGeom>
          <a:solidFill>
            <a:srgbClr val="5959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Roboto"/>
              <a:ea typeface="Roboto"/>
              <a:cs typeface="Roboto"/>
              <a:sym typeface="Roboto"/>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chemeClr val="lt1"/>
        </a:solidFill>
        <a:effectLst/>
      </p:bgPr>
    </p:bg>
    <p:spTree>
      <p:nvGrpSpPr>
        <p:cNvPr id="1" name="Shape 76"/>
        <p:cNvGrpSpPr/>
        <p:nvPr/>
      </p:nvGrpSpPr>
      <p:grpSpPr>
        <a:xfrm>
          <a:off x="0" y="0"/>
          <a:ext cx="0" cy="0"/>
          <a:chOff x="0" y="0"/>
          <a:chExt cx="0" cy="0"/>
        </a:xfrm>
      </p:grpSpPr>
      <p:sp>
        <p:nvSpPr>
          <p:cNvPr id="77" name="Google Shape;77;p12"/>
          <p:cNvSpPr/>
          <p:nvPr/>
        </p:nvSpPr>
        <p:spPr>
          <a:xfrm rot="10800000" flipH="1">
            <a:off x="0" y="1"/>
            <a:ext cx="12191998" cy="6885864"/>
          </a:xfrm>
          <a:prstGeom prst="rtTriangle">
            <a:avLst/>
          </a:prstGeom>
          <a:solidFill>
            <a:srgbClr val="00B050">
              <a:alpha val="54901"/>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78" name="Google Shape;78;p12"/>
          <p:cNvSpPr/>
          <p:nvPr/>
        </p:nvSpPr>
        <p:spPr>
          <a:xfrm flipH="1">
            <a:off x="-1" y="1"/>
            <a:ext cx="12191998" cy="6885864"/>
          </a:xfrm>
          <a:prstGeom prst="rtTriangle">
            <a:avLst/>
          </a:prstGeom>
          <a:solidFill>
            <a:srgbClr val="00B05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79" name="Google Shape;79;p12"/>
          <p:cNvSpPr txBox="1">
            <a:spLocks noGrp="1"/>
          </p:cNvSpPr>
          <p:nvPr>
            <p:ph type="title"/>
          </p:nvPr>
        </p:nvSpPr>
        <p:spPr>
          <a:xfrm>
            <a:off x="2370959" y="546408"/>
            <a:ext cx="7450082" cy="732011"/>
          </a:xfrm>
          <a:prstGeom prst="rect">
            <a:avLst/>
          </a:prstGeom>
          <a:noFill/>
          <a:ln>
            <a:noFill/>
          </a:ln>
        </p:spPr>
        <p:txBody>
          <a:bodyPr spcFirstLastPara="1" wrap="square" lIns="91425" tIns="91425" rIns="91425" bIns="91425" anchor="b" anchorCtr="0">
            <a:noAutofit/>
          </a:bodyPr>
          <a:lstStyle>
            <a:lvl1pPr marR="0" lvl="0" algn="ctr">
              <a:lnSpc>
                <a:spcPct val="90000"/>
              </a:lnSpc>
              <a:spcBef>
                <a:spcPts val="0"/>
              </a:spcBef>
              <a:spcAft>
                <a:spcPts val="0"/>
              </a:spcAft>
              <a:buClr>
                <a:schemeClr val="dk1"/>
              </a:buClr>
              <a:buSzPts val="3600"/>
              <a:buFont typeface="Roboto"/>
              <a:buNone/>
              <a:defRPr sz="3600" b="0" i="0" u="none" strike="noStrike" cap="none">
                <a:solidFill>
                  <a:schemeClr val="dk1"/>
                </a:solidFill>
                <a:latin typeface="Roboto"/>
                <a:ea typeface="Roboto"/>
                <a:cs typeface="Roboto"/>
                <a:sym typeface="Roboto"/>
              </a:defRPr>
            </a:lvl1pPr>
            <a:lvl2pPr lvl="1" algn="l">
              <a:lnSpc>
                <a:spcPct val="100000"/>
              </a:lnSpc>
              <a:spcBef>
                <a:spcPts val="0"/>
              </a:spcBef>
              <a:spcAft>
                <a:spcPts val="0"/>
              </a:spcAft>
              <a:buSzPts val="1400"/>
              <a:buNone/>
              <a:defRPr sz="1800"/>
            </a:lvl2pPr>
            <a:lvl3pPr lvl="2" algn="l">
              <a:lnSpc>
                <a:spcPct val="100000"/>
              </a:lnSpc>
              <a:spcBef>
                <a:spcPts val="0"/>
              </a:spcBef>
              <a:spcAft>
                <a:spcPts val="0"/>
              </a:spcAft>
              <a:buSzPts val="1400"/>
              <a:buNone/>
              <a:defRPr sz="1800"/>
            </a:lvl3pPr>
            <a:lvl4pPr lvl="3" algn="l">
              <a:lnSpc>
                <a:spcPct val="100000"/>
              </a:lnSpc>
              <a:spcBef>
                <a:spcPts val="0"/>
              </a:spcBef>
              <a:spcAft>
                <a:spcPts val="0"/>
              </a:spcAft>
              <a:buSzPts val="1400"/>
              <a:buNone/>
              <a:defRPr sz="1800"/>
            </a:lvl4pPr>
            <a:lvl5pPr lvl="4" algn="l">
              <a:lnSpc>
                <a:spcPct val="100000"/>
              </a:lnSpc>
              <a:spcBef>
                <a:spcPts val="0"/>
              </a:spcBef>
              <a:spcAft>
                <a:spcPts val="0"/>
              </a:spcAft>
              <a:buSzPts val="1400"/>
              <a:buNone/>
              <a:defRPr sz="1800"/>
            </a:lvl5pPr>
            <a:lvl6pPr lvl="5" algn="l">
              <a:lnSpc>
                <a:spcPct val="100000"/>
              </a:lnSpc>
              <a:spcBef>
                <a:spcPts val="0"/>
              </a:spcBef>
              <a:spcAft>
                <a:spcPts val="0"/>
              </a:spcAft>
              <a:buSzPts val="1400"/>
              <a:buNone/>
              <a:defRPr sz="1800"/>
            </a:lvl6pPr>
            <a:lvl7pPr lvl="6" algn="l">
              <a:lnSpc>
                <a:spcPct val="100000"/>
              </a:lnSpc>
              <a:spcBef>
                <a:spcPts val="0"/>
              </a:spcBef>
              <a:spcAft>
                <a:spcPts val="0"/>
              </a:spcAft>
              <a:buSzPts val="1400"/>
              <a:buNone/>
              <a:defRPr sz="1800"/>
            </a:lvl7pPr>
            <a:lvl8pPr lvl="7" algn="l">
              <a:lnSpc>
                <a:spcPct val="100000"/>
              </a:lnSpc>
              <a:spcBef>
                <a:spcPts val="0"/>
              </a:spcBef>
              <a:spcAft>
                <a:spcPts val="0"/>
              </a:spcAft>
              <a:buSzPts val="1400"/>
              <a:buNone/>
              <a:defRPr sz="1800"/>
            </a:lvl8pPr>
            <a:lvl9pPr lvl="8" algn="l">
              <a:lnSpc>
                <a:spcPct val="100000"/>
              </a:lnSpc>
              <a:spcBef>
                <a:spcPts val="0"/>
              </a:spcBef>
              <a:spcAft>
                <a:spcPts val="0"/>
              </a:spcAft>
              <a:buSzPts val="1400"/>
              <a:buNone/>
              <a:defRPr sz="1800"/>
            </a:lvl9pPr>
          </a:lstStyle>
          <a:p>
            <a:endParaRPr/>
          </a:p>
        </p:txBody>
      </p:sp>
      <p:sp>
        <p:nvSpPr>
          <p:cNvPr id="80" name="Google Shape;80;p12"/>
          <p:cNvSpPr/>
          <p:nvPr/>
        </p:nvSpPr>
        <p:spPr>
          <a:xfrm>
            <a:off x="265793" y="216137"/>
            <a:ext cx="11660414" cy="6425727"/>
          </a:xfrm>
          <a:prstGeom prst="frame">
            <a:avLst>
              <a:gd name="adj1" fmla="val 830"/>
            </a:avLst>
          </a:prstGeom>
          <a:solidFill>
            <a:srgbClr val="5959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Roboto"/>
              <a:ea typeface="Roboto"/>
              <a:cs typeface="Roboto"/>
              <a:sym typeface="Roboto"/>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small">
  <p:cSld name="Blank small">
    <p:bg>
      <p:bgPr>
        <a:solidFill>
          <a:schemeClr val="lt1"/>
        </a:solidFill>
        <a:effectLst/>
      </p:bgPr>
    </p:bg>
    <p:spTree>
      <p:nvGrpSpPr>
        <p:cNvPr id="1" name="Shape 81"/>
        <p:cNvGrpSpPr/>
        <p:nvPr/>
      </p:nvGrpSpPr>
      <p:grpSpPr>
        <a:xfrm>
          <a:off x="0" y="0"/>
          <a:ext cx="0" cy="0"/>
          <a:chOff x="0" y="0"/>
          <a:chExt cx="0" cy="0"/>
        </a:xfrm>
      </p:grpSpPr>
      <p:sp>
        <p:nvSpPr>
          <p:cNvPr id="82" name="Google Shape;82;p13"/>
          <p:cNvSpPr txBox="1">
            <a:spLocks noGrp="1"/>
          </p:cNvSpPr>
          <p:nvPr>
            <p:ph type="title"/>
          </p:nvPr>
        </p:nvSpPr>
        <p:spPr>
          <a:xfrm>
            <a:off x="867400" y="1848865"/>
            <a:ext cx="4125515" cy="685347"/>
          </a:xfrm>
          <a:prstGeom prst="rect">
            <a:avLst/>
          </a:prstGeom>
          <a:noFill/>
          <a:ln>
            <a:noFill/>
          </a:ln>
        </p:spPr>
        <p:txBody>
          <a:bodyPr spcFirstLastPara="1" wrap="square" lIns="91425" tIns="91425" rIns="91425" bIns="91425" anchor="b" anchorCtr="0">
            <a:noAutofit/>
          </a:bodyPr>
          <a:lstStyle>
            <a:lvl1pPr marR="0" lvl="0" algn="ctr">
              <a:lnSpc>
                <a:spcPct val="90000"/>
              </a:lnSpc>
              <a:spcBef>
                <a:spcPts val="0"/>
              </a:spcBef>
              <a:spcAft>
                <a:spcPts val="0"/>
              </a:spcAft>
              <a:buClr>
                <a:srgbClr val="3F3F41"/>
              </a:buClr>
              <a:buSzPts val="3600"/>
              <a:buFont typeface="Raleway"/>
              <a:buNone/>
              <a:defRPr sz="3600" b="0" i="0" u="none" strike="noStrike" cap="none">
                <a:solidFill>
                  <a:srgbClr val="3F3F41"/>
                </a:solidFill>
                <a:latin typeface="Raleway"/>
                <a:ea typeface="Raleway"/>
                <a:cs typeface="Raleway"/>
                <a:sym typeface="Raleway"/>
              </a:defRPr>
            </a:lvl1pPr>
            <a:lvl2pPr lvl="1" algn="l">
              <a:lnSpc>
                <a:spcPct val="100000"/>
              </a:lnSpc>
              <a:spcBef>
                <a:spcPts val="0"/>
              </a:spcBef>
              <a:spcAft>
                <a:spcPts val="0"/>
              </a:spcAft>
              <a:buSzPts val="1400"/>
              <a:buNone/>
              <a:defRPr sz="1800"/>
            </a:lvl2pPr>
            <a:lvl3pPr lvl="2" algn="l">
              <a:lnSpc>
                <a:spcPct val="100000"/>
              </a:lnSpc>
              <a:spcBef>
                <a:spcPts val="0"/>
              </a:spcBef>
              <a:spcAft>
                <a:spcPts val="0"/>
              </a:spcAft>
              <a:buSzPts val="1400"/>
              <a:buNone/>
              <a:defRPr sz="1800"/>
            </a:lvl3pPr>
            <a:lvl4pPr lvl="3" algn="l">
              <a:lnSpc>
                <a:spcPct val="100000"/>
              </a:lnSpc>
              <a:spcBef>
                <a:spcPts val="0"/>
              </a:spcBef>
              <a:spcAft>
                <a:spcPts val="0"/>
              </a:spcAft>
              <a:buSzPts val="1400"/>
              <a:buNone/>
              <a:defRPr sz="1800"/>
            </a:lvl4pPr>
            <a:lvl5pPr lvl="4" algn="l">
              <a:lnSpc>
                <a:spcPct val="100000"/>
              </a:lnSpc>
              <a:spcBef>
                <a:spcPts val="0"/>
              </a:spcBef>
              <a:spcAft>
                <a:spcPts val="0"/>
              </a:spcAft>
              <a:buSzPts val="1400"/>
              <a:buNone/>
              <a:defRPr sz="1800"/>
            </a:lvl5pPr>
            <a:lvl6pPr lvl="5" algn="l">
              <a:lnSpc>
                <a:spcPct val="100000"/>
              </a:lnSpc>
              <a:spcBef>
                <a:spcPts val="0"/>
              </a:spcBef>
              <a:spcAft>
                <a:spcPts val="0"/>
              </a:spcAft>
              <a:buSzPts val="1400"/>
              <a:buNone/>
              <a:defRPr sz="1800"/>
            </a:lvl6pPr>
            <a:lvl7pPr lvl="6" algn="l">
              <a:lnSpc>
                <a:spcPct val="100000"/>
              </a:lnSpc>
              <a:spcBef>
                <a:spcPts val="0"/>
              </a:spcBef>
              <a:spcAft>
                <a:spcPts val="0"/>
              </a:spcAft>
              <a:buSzPts val="1400"/>
              <a:buNone/>
              <a:defRPr sz="1800"/>
            </a:lvl7pPr>
            <a:lvl8pPr lvl="7" algn="l">
              <a:lnSpc>
                <a:spcPct val="100000"/>
              </a:lnSpc>
              <a:spcBef>
                <a:spcPts val="0"/>
              </a:spcBef>
              <a:spcAft>
                <a:spcPts val="0"/>
              </a:spcAft>
              <a:buSzPts val="1400"/>
              <a:buNone/>
              <a:defRPr sz="1800"/>
            </a:lvl8pPr>
            <a:lvl9pPr lvl="8" algn="l">
              <a:lnSpc>
                <a:spcPct val="100000"/>
              </a:lnSpc>
              <a:spcBef>
                <a:spcPts val="0"/>
              </a:spcBef>
              <a:spcAft>
                <a:spcPts val="0"/>
              </a:spcAft>
              <a:buSzPts val="1400"/>
              <a:buNone/>
              <a:defRPr sz="1800"/>
            </a:lvl9pPr>
          </a:lstStyle>
          <a:p>
            <a:endParaRPr/>
          </a:p>
        </p:txBody>
      </p:sp>
      <p:sp>
        <p:nvSpPr>
          <p:cNvPr id="83" name="Google Shape;83;p13"/>
          <p:cNvSpPr txBox="1">
            <a:spLocks noGrp="1"/>
          </p:cNvSpPr>
          <p:nvPr>
            <p:ph type="body" idx="1"/>
          </p:nvPr>
        </p:nvSpPr>
        <p:spPr>
          <a:xfrm>
            <a:off x="887420" y="2780896"/>
            <a:ext cx="4105495" cy="2285338"/>
          </a:xfrm>
          <a:prstGeom prst="rect">
            <a:avLst/>
          </a:prstGeom>
          <a:noFill/>
          <a:ln>
            <a:noFill/>
          </a:ln>
        </p:spPr>
        <p:txBody>
          <a:bodyPr spcFirstLastPara="1" wrap="square" lIns="91425" tIns="91425" rIns="91425" bIns="91425" anchor="t" anchorCtr="0">
            <a:noAutofit/>
          </a:bodyPr>
          <a:lstStyle>
            <a:lvl1pPr marL="457200" marR="0" lvl="0" indent="-228600" algn="l">
              <a:lnSpc>
                <a:spcPct val="90000"/>
              </a:lnSpc>
              <a:spcBef>
                <a:spcPts val="0"/>
              </a:spcBef>
              <a:spcAft>
                <a:spcPts val="0"/>
              </a:spcAft>
              <a:buClr>
                <a:srgbClr val="3F3F41"/>
              </a:buClr>
              <a:buSzPts val="1600"/>
              <a:buFont typeface="Arial"/>
              <a:buNone/>
              <a:defRPr sz="1600" b="0" i="0" u="none" strike="noStrike" cap="none">
                <a:solidFill>
                  <a:srgbClr val="3F3F41"/>
                </a:solidFill>
                <a:latin typeface="Roboto"/>
                <a:ea typeface="Roboto"/>
                <a:cs typeface="Roboto"/>
                <a:sym typeface="Roboto"/>
              </a:defRPr>
            </a:lvl1pPr>
            <a:lvl2pPr marL="914400" marR="0" lvl="1"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2pPr>
            <a:lvl3pPr marL="1371600" marR="0" lvl="2"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3pPr>
            <a:lvl4pPr marL="1828800" marR="0" lvl="3"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4pPr>
            <a:lvl5pPr marL="2286000" marR="0" lvl="4"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5pPr>
            <a:lvl6pPr marL="2743200" marR="0" lvl="5"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6pPr>
            <a:lvl7pPr marL="3200400" marR="0" lvl="6"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7pPr>
            <a:lvl8pPr marL="3657600" marR="0" lvl="7"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8pPr>
            <a:lvl9pPr marL="4114800" marR="0" lvl="8"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9pPr>
          </a:lstStyle>
          <a:p>
            <a:endParaRPr/>
          </a:p>
        </p:txBody>
      </p:sp>
      <p:grpSp>
        <p:nvGrpSpPr>
          <p:cNvPr id="84" name="Google Shape;84;p13"/>
          <p:cNvGrpSpPr/>
          <p:nvPr/>
        </p:nvGrpSpPr>
        <p:grpSpPr>
          <a:xfrm>
            <a:off x="4876800" y="0"/>
            <a:ext cx="7315200" cy="6858001"/>
            <a:chOff x="4876800" y="0"/>
            <a:chExt cx="7315200" cy="6858001"/>
          </a:xfrm>
        </p:grpSpPr>
        <p:sp>
          <p:nvSpPr>
            <p:cNvPr id="85" name="Google Shape;85;p13"/>
            <p:cNvSpPr/>
            <p:nvPr/>
          </p:nvSpPr>
          <p:spPr>
            <a:xfrm>
              <a:off x="10000540" y="3043482"/>
              <a:ext cx="2191460" cy="3814519"/>
            </a:xfrm>
            <a:custGeom>
              <a:avLst/>
              <a:gdLst/>
              <a:ahLst/>
              <a:cxnLst/>
              <a:rect l="l" t="t" r="r" b="b"/>
              <a:pathLst>
                <a:path w="2172410" h="3814519" extrusionOk="0">
                  <a:moveTo>
                    <a:pt x="2172410" y="0"/>
                  </a:moveTo>
                  <a:lnTo>
                    <a:pt x="2172410" y="844572"/>
                  </a:lnTo>
                  <a:lnTo>
                    <a:pt x="480993" y="3814519"/>
                  </a:lnTo>
                  <a:lnTo>
                    <a:pt x="0" y="3814519"/>
                  </a:lnTo>
                  <a:close/>
                </a:path>
              </a:pathLst>
            </a:custGeom>
            <a:solidFill>
              <a:srgbClr val="00B05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86" name="Google Shape;86;p13"/>
            <p:cNvSpPr/>
            <p:nvPr/>
          </p:nvSpPr>
          <p:spPr>
            <a:xfrm>
              <a:off x="4876800" y="0"/>
              <a:ext cx="7315200" cy="6858000"/>
            </a:xfrm>
            <a:custGeom>
              <a:avLst/>
              <a:gdLst/>
              <a:ahLst/>
              <a:cxnLst/>
              <a:rect l="l" t="t" r="r" b="b"/>
              <a:pathLst>
                <a:path w="7315200" h="6858000" extrusionOk="0">
                  <a:moveTo>
                    <a:pt x="3897539" y="0"/>
                  </a:moveTo>
                  <a:lnTo>
                    <a:pt x="7315200" y="0"/>
                  </a:lnTo>
                  <a:lnTo>
                    <a:pt x="7315200" y="3050306"/>
                  </a:lnTo>
                  <a:lnTo>
                    <a:pt x="5151211" y="6858000"/>
                  </a:lnTo>
                  <a:lnTo>
                    <a:pt x="0" y="6858000"/>
                  </a:lnTo>
                  <a:close/>
                </a:path>
              </a:pathLst>
            </a:custGeom>
            <a:solidFill>
              <a:srgbClr val="FFC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1_Blank small">
  <p:cSld name="1_Blank small">
    <p:bg>
      <p:bgPr>
        <a:solidFill>
          <a:schemeClr val="lt1"/>
        </a:solidFill>
        <a:effectLst/>
      </p:bgPr>
    </p:bg>
    <p:spTree>
      <p:nvGrpSpPr>
        <p:cNvPr id="1" name="Shape 87"/>
        <p:cNvGrpSpPr/>
        <p:nvPr/>
      </p:nvGrpSpPr>
      <p:grpSpPr>
        <a:xfrm>
          <a:off x="0" y="0"/>
          <a:ext cx="0" cy="0"/>
          <a:chOff x="0" y="0"/>
          <a:chExt cx="0" cy="0"/>
        </a:xfrm>
      </p:grpSpPr>
      <p:sp>
        <p:nvSpPr>
          <p:cNvPr id="88" name="Google Shape;88;p14"/>
          <p:cNvSpPr txBox="1">
            <a:spLocks noGrp="1"/>
          </p:cNvSpPr>
          <p:nvPr>
            <p:ph type="title"/>
          </p:nvPr>
        </p:nvSpPr>
        <p:spPr>
          <a:xfrm>
            <a:off x="6998248" y="1845049"/>
            <a:ext cx="4125515" cy="685347"/>
          </a:xfrm>
          <a:prstGeom prst="rect">
            <a:avLst/>
          </a:prstGeom>
          <a:noFill/>
          <a:ln>
            <a:noFill/>
          </a:ln>
        </p:spPr>
        <p:txBody>
          <a:bodyPr spcFirstLastPara="1" wrap="square" lIns="91425" tIns="91425" rIns="91425" bIns="91425" anchor="b" anchorCtr="0">
            <a:noAutofit/>
          </a:bodyPr>
          <a:lstStyle>
            <a:lvl1pPr marR="0" lvl="0" algn="ctr">
              <a:lnSpc>
                <a:spcPct val="90000"/>
              </a:lnSpc>
              <a:spcBef>
                <a:spcPts val="0"/>
              </a:spcBef>
              <a:spcAft>
                <a:spcPts val="0"/>
              </a:spcAft>
              <a:buClr>
                <a:srgbClr val="3F3F41"/>
              </a:buClr>
              <a:buSzPts val="3600"/>
              <a:buFont typeface="Raleway"/>
              <a:buNone/>
              <a:defRPr sz="3600" b="0" i="0" u="none" strike="noStrike" cap="none">
                <a:solidFill>
                  <a:srgbClr val="3F3F41"/>
                </a:solidFill>
                <a:latin typeface="Raleway"/>
                <a:ea typeface="Raleway"/>
                <a:cs typeface="Raleway"/>
                <a:sym typeface="Raleway"/>
              </a:defRPr>
            </a:lvl1pPr>
            <a:lvl2pPr lvl="1" algn="l">
              <a:lnSpc>
                <a:spcPct val="100000"/>
              </a:lnSpc>
              <a:spcBef>
                <a:spcPts val="0"/>
              </a:spcBef>
              <a:spcAft>
                <a:spcPts val="0"/>
              </a:spcAft>
              <a:buSzPts val="1400"/>
              <a:buNone/>
              <a:defRPr sz="1800"/>
            </a:lvl2pPr>
            <a:lvl3pPr lvl="2" algn="l">
              <a:lnSpc>
                <a:spcPct val="100000"/>
              </a:lnSpc>
              <a:spcBef>
                <a:spcPts val="0"/>
              </a:spcBef>
              <a:spcAft>
                <a:spcPts val="0"/>
              </a:spcAft>
              <a:buSzPts val="1400"/>
              <a:buNone/>
              <a:defRPr sz="1800"/>
            </a:lvl3pPr>
            <a:lvl4pPr lvl="3" algn="l">
              <a:lnSpc>
                <a:spcPct val="100000"/>
              </a:lnSpc>
              <a:spcBef>
                <a:spcPts val="0"/>
              </a:spcBef>
              <a:spcAft>
                <a:spcPts val="0"/>
              </a:spcAft>
              <a:buSzPts val="1400"/>
              <a:buNone/>
              <a:defRPr sz="1800"/>
            </a:lvl4pPr>
            <a:lvl5pPr lvl="4" algn="l">
              <a:lnSpc>
                <a:spcPct val="100000"/>
              </a:lnSpc>
              <a:spcBef>
                <a:spcPts val="0"/>
              </a:spcBef>
              <a:spcAft>
                <a:spcPts val="0"/>
              </a:spcAft>
              <a:buSzPts val="1400"/>
              <a:buNone/>
              <a:defRPr sz="1800"/>
            </a:lvl5pPr>
            <a:lvl6pPr lvl="5" algn="l">
              <a:lnSpc>
                <a:spcPct val="100000"/>
              </a:lnSpc>
              <a:spcBef>
                <a:spcPts val="0"/>
              </a:spcBef>
              <a:spcAft>
                <a:spcPts val="0"/>
              </a:spcAft>
              <a:buSzPts val="1400"/>
              <a:buNone/>
              <a:defRPr sz="1800"/>
            </a:lvl6pPr>
            <a:lvl7pPr lvl="6" algn="l">
              <a:lnSpc>
                <a:spcPct val="100000"/>
              </a:lnSpc>
              <a:spcBef>
                <a:spcPts val="0"/>
              </a:spcBef>
              <a:spcAft>
                <a:spcPts val="0"/>
              </a:spcAft>
              <a:buSzPts val="1400"/>
              <a:buNone/>
              <a:defRPr sz="1800"/>
            </a:lvl7pPr>
            <a:lvl8pPr lvl="7" algn="l">
              <a:lnSpc>
                <a:spcPct val="100000"/>
              </a:lnSpc>
              <a:spcBef>
                <a:spcPts val="0"/>
              </a:spcBef>
              <a:spcAft>
                <a:spcPts val="0"/>
              </a:spcAft>
              <a:buSzPts val="1400"/>
              <a:buNone/>
              <a:defRPr sz="1800"/>
            </a:lvl8pPr>
            <a:lvl9pPr lvl="8" algn="l">
              <a:lnSpc>
                <a:spcPct val="100000"/>
              </a:lnSpc>
              <a:spcBef>
                <a:spcPts val="0"/>
              </a:spcBef>
              <a:spcAft>
                <a:spcPts val="0"/>
              </a:spcAft>
              <a:buSzPts val="1400"/>
              <a:buNone/>
              <a:defRPr sz="1800"/>
            </a:lvl9pPr>
          </a:lstStyle>
          <a:p>
            <a:endParaRPr/>
          </a:p>
        </p:txBody>
      </p:sp>
      <p:sp>
        <p:nvSpPr>
          <p:cNvPr id="89" name="Google Shape;89;p14"/>
          <p:cNvSpPr txBox="1">
            <a:spLocks noGrp="1"/>
          </p:cNvSpPr>
          <p:nvPr>
            <p:ph type="body" idx="1"/>
          </p:nvPr>
        </p:nvSpPr>
        <p:spPr>
          <a:xfrm>
            <a:off x="7018268" y="2777080"/>
            <a:ext cx="4105495" cy="2285338"/>
          </a:xfrm>
          <a:prstGeom prst="rect">
            <a:avLst/>
          </a:prstGeom>
          <a:noFill/>
          <a:ln>
            <a:noFill/>
          </a:ln>
        </p:spPr>
        <p:txBody>
          <a:bodyPr spcFirstLastPara="1" wrap="square" lIns="91425" tIns="91425" rIns="91425" bIns="91425" anchor="t" anchorCtr="0">
            <a:noAutofit/>
          </a:bodyPr>
          <a:lstStyle>
            <a:lvl1pPr marL="457200" marR="0" lvl="0" indent="-228600" algn="l">
              <a:lnSpc>
                <a:spcPct val="90000"/>
              </a:lnSpc>
              <a:spcBef>
                <a:spcPts val="0"/>
              </a:spcBef>
              <a:spcAft>
                <a:spcPts val="0"/>
              </a:spcAft>
              <a:buClr>
                <a:srgbClr val="3F3F41"/>
              </a:buClr>
              <a:buSzPts val="1600"/>
              <a:buFont typeface="Arial"/>
              <a:buNone/>
              <a:defRPr sz="1600" b="0" i="0" u="none" strike="noStrike" cap="none">
                <a:solidFill>
                  <a:srgbClr val="3F3F41"/>
                </a:solidFill>
                <a:latin typeface="Roboto"/>
                <a:ea typeface="Roboto"/>
                <a:cs typeface="Roboto"/>
                <a:sym typeface="Roboto"/>
              </a:defRPr>
            </a:lvl1pPr>
            <a:lvl2pPr marL="914400" marR="0" lvl="1"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2pPr>
            <a:lvl3pPr marL="1371600" marR="0" lvl="2"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3pPr>
            <a:lvl4pPr marL="1828800" marR="0" lvl="3"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4pPr>
            <a:lvl5pPr marL="2286000" marR="0" lvl="4" indent="-228600" algn="l">
              <a:lnSpc>
                <a:spcPct val="90000"/>
              </a:lnSpc>
              <a:spcBef>
                <a:spcPts val="0"/>
              </a:spcBef>
              <a:spcAft>
                <a:spcPts val="0"/>
              </a:spcAft>
              <a:buClr>
                <a:schemeClr val="dk1"/>
              </a:buClr>
              <a:buSzPts val="2133"/>
              <a:buFont typeface="Arial"/>
              <a:buNone/>
              <a:defRPr sz="2133" b="0" i="0" u="none" strike="noStrike" cap="none">
                <a:solidFill>
                  <a:schemeClr val="dk1"/>
                </a:solidFill>
                <a:latin typeface="Roboto"/>
                <a:ea typeface="Roboto"/>
                <a:cs typeface="Roboto"/>
                <a:sym typeface="Roboto"/>
              </a:defRPr>
            </a:lvl5pPr>
            <a:lvl6pPr marL="2743200" marR="0" lvl="5"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6pPr>
            <a:lvl7pPr marL="3200400" marR="0" lvl="6"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7pPr>
            <a:lvl8pPr marL="3657600" marR="0" lvl="7"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8pPr>
            <a:lvl9pPr marL="4114800" marR="0" lvl="8" indent="-364045" algn="l">
              <a:lnSpc>
                <a:spcPct val="90000"/>
              </a:lnSpc>
              <a:spcBef>
                <a:spcPts val="0"/>
              </a:spcBef>
              <a:spcAft>
                <a:spcPts val="0"/>
              </a:spcAft>
              <a:buClr>
                <a:schemeClr val="dk1"/>
              </a:buClr>
              <a:buSzPts val="2133"/>
              <a:buFont typeface="Arial"/>
              <a:buChar char="•"/>
              <a:defRPr sz="2133" b="0" i="0" u="none" strike="noStrike" cap="none">
                <a:solidFill>
                  <a:schemeClr val="dk1"/>
                </a:solidFill>
                <a:latin typeface="Roboto"/>
                <a:ea typeface="Roboto"/>
                <a:cs typeface="Roboto"/>
                <a:sym typeface="Roboto"/>
              </a:defRPr>
            </a:lvl9pPr>
          </a:lstStyle>
          <a:p>
            <a:endParaRPr/>
          </a:p>
        </p:txBody>
      </p:sp>
      <p:sp>
        <p:nvSpPr>
          <p:cNvPr id="90" name="Google Shape;90;p14"/>
          <p:cNvSpPr/>
          <p:nvPr/>
        </p:nvSpPr>
        <p:spPr>
          <a:xfrm flipH="1">
            <a:off x="0" y="3043482"/>
            <a:ext cx="2210510" cy="3814519"/>
          </a:xfrm>
          <a:custGeom>
            <a:avLst/>
            <a:gdLst/>
            <a:ahLst/>
            <a:cxnLst/>
            <a:rect l="l" t="t" r="r" b="b"/>
            <a:pathLst>
              <a:path w="2172410" h="3814519" extrusionOk="0">
                <a:moveTo>
                  <a:pt x="2172410" y="0"/>
                </a:moveTo>
                <a:lnTo>
                  <a:pt x="2172410" y="844572"/>
                </a:lnTo>
                <a:lnTo>
                  <a:pt x="480993" y="3814519"/>
                </a:lnTo>
                <a:lnTo>
                  <a:pt x="0" y="3814519"/>
                </a:lnTo>
                <a:close/>
              </a:path>
            </a:pathLst>
          </a:custGeom>
          <a:solidFill>
            <a:srgbClr val="FFC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
        <p:nvSpPr>
          <p:cNvPr id="91" name="Google Shape;91;p14"/>
          <p:cNvSpPr/>
          <p:nvPr/>
        </p:nvSpPr>
        <p:spPr>
          <a:xfrm flipH="1">
            <a:off x="0" y="0"/>
            <a:ext cx="7315200" cy="6858000"/>
          </a:xfrm>
          <a:custGeom>
            <a:avLst/>
            <a:gdLst/>
            <a:ahLst/>
            <a:cxnLst/>
            <a:rect l="l" t="t" r="r" b="b"/>
            <a:pathLst>
              <a:path w="7315200" h="6858000" extrusionOk="0">
                <a:moveTo>
                  <a:pt x="3897539" y="0"/>
                </a:moveTo>
                <a:lnTo>
                  <a:pt x="7315200" y="0"/>
                </a:lnTo>
                <a:lnTo>
                  <a:pt x="7315200" y="3050306"/>
                </a:lnTo>
                <a:lnTo>
                  <a:pt x="5151211" y="6858000"/>
                </a:lnTo>
                <a:lnTo>
                  <a:pt x="0" y="6858000"/>
                </a:lnTo>
                <a:close/>
              </a:path>
            </a:pathLst>
          </a:custGeom>
          <a:solidFill>
            <a:srgbClr val="00B05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Roboto"/>
              <a:ea typeface="Roboto"/>
              <a:cs typeface="Roboto"/>
              <a:sym typeface="Roboto"/>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95"/>
        <p:cNvGrpSpPr/>
        <p:nvPr/>
      </p:nvGrpSpPr>
      <p:grpSpPr>
        <a:xfrm>
          <a:off x="0" y="0"/>
          <a:ext cx="0" cy="0"/>
          <a:chOff x="0" y="0"/>
          <a:chExt cx="0" cy="0"/>
        </a:xfrm>
      </p:grpSpPr>
      <p:pic>
        <p:nvPicPr>
          <p:cNvPr id="96" name="Google Shape;96;p16" descr="comic-04.png"/>
          <p:cNvPicPr preferRelativeResize="0"/>
          <p:nvPr/>
        </p:nvPicPr>
        <p:blipFill rotWithShape="1">
          <a:blip r:embed="rId2">
            <a:alphaModFix amt="20000"/>
          </a:blip>
          <a:srcRect/>
          <a:stretch/>
        </p:blipFill>
        <p:spPr>
          <a:xfrm>
            <a:off x="0" y="0"/>
            <a:ext cx="12192000" cy="6858000"/>
          </a:xfrm>
          <a:prstGeom prst="rect">
            <a:avLst/>
          </a:prstGeom>
          <a:noFill/>
          <a:ln>
            <a:noFill/>
          </a:ln>
        </p:spPr>
      </p:pic>
      <p:sp>
        <p:nvSpPr>
          <p:cNvPr id="97" name="Google Shape;97;p16"/>
          <p:cNvSpPr/>
          <p:nvPr/>
        </p:nvSpPr>
        <p:spPr>
          <a:xfrm rot="169418" flipH="1">
            <a:off x="4811861" y="861639"/>
            <a:ext cx="6997295" cy="5079481"/>
          </a:xfrm>
          <a:prstGeom prst="wedgeEllipseCallout">
            <a:avLst>
              <a:gd name="adj1" fmla="val -42509"/>
              <a:gd name="adj2" fmla="val 62980"/>
            </a:avLst>
          </a:prstGeom>
          <a:solidFill>
            <a:srgbClr val="001936">
              <a:alpha val="21176"/>
            </a:srgbClr>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900"/>
              <a:buFont typeface="Arial"/>
              <a:buNone/>
            </a:pPr>
            <a:endParaRPr sz="1900" b="0" i="0" u="none" strike="noStrike" cap="none">
              <a:solidFill>
                <a:srgbClr val="000000"/>
              </a:solidFill>
              <a:latin typeface="Arial"/>
              <a:ea typeface="Arial"/>
              <a:cs typeface="Arial"/>
              <a:sym typeface="Arial"/>
            </a:endParaRPr>
          </a:p>
        </p:txBody>
      </p:sp>
      <p:sp>
        <p:nvSpPr>
          <p:cNvPr id="98" name="Google Shape;98;p16"/>
          <p:cNvSpPr/>
          <p:nvPr/>
        </p:nvSpPr>
        <p:spPr>
          <a:xfrm rot="169418" flipH="1">
            <a:off x="4507061" y="556839"/>
            <a:ext cx="6997295" cy="5079481"/>
          </a:xfrm>
          <a:prstGeom prst="wedgeEllipseCallout">
            <a:avLst>
              <a:gd name="adj1" fmla="val -42509"/>
              <a:gd name="adj2" fmla="val 62980"/>
            </a:avLst>
          </a:prstGeom>
          <a:solidFill>
            <a:srgbClr val="FFFFFF"/>
          </a:solidFill>
          <a:ln w="76200" cap="flat" cmpd="sng">
            <a:solidFill>
              <a:srgbClr val="000000"/>
            </a:solidFill>
            <a:prstDash val="solid"/>
            <a:miter lim="8000"/>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900"/>
              <a:buFont typeface="Arial"/>
              <a:buNone/>
            </a:pPr>
            <a:endParaRPr sz="1900" b="0" i="0" u="none" strike="noStrike" cap="none">
              <a:solidFill>
                <a:srgbClr val="000000"/>
              </a:solidFill>
              <a:latin typeface="Arial"/>
              <a:ea typeface="Arial"/>
              <a:cs typeface="Arial"/>
              <a:sym typeface="Arial"/>
            </a:endParaRPr>
          </a:p>
        </p:txBody>
      </p:sp>
      <p:sp>
        <p:nvSpPr>
          <p:cNvPr id="99" name="Google Shape;99;p16"/>
          <p:cNvSpPr txBox="1">
            <a:spLocks noGrp="1"/>
          </p:cNvSpPr>
          <p:nvPr>
            <p:ph type="ctrTitle"/>
          </p:nvPr>
        </p:nvSpPr>
        <p:spPr>
          <a:xfrm>
            <a:off x="5468167" y="2212733"/>
            <a:ext cx="5023200" cy="1546500"/>
          </a:xfrm>
          <a:prstGeom prst="rect">
            <a:avLst/>
          </a:prstGeom>
          <a:noFill/>
          <a:ln>
            <a:noFill/>
          </a:ln>
        </p:spPr>
        <p:txBody>
          <a:bodyPr spcFirstLastPara="1" wrap="square" lIns="121900" tIns="121900" rIns="121900" bIns="121900" anchor="b" anchorCtr="0">
            <a:noAutofit/>
          </a:bodyPr>
          <a:lstStyle>
            <a:lvl1pPr marR="0" lvl="0" algn="ctr">
              <a:lnSpc>
                <a:spcPct val="100000"/>
              </a:lnSpc>
              <a:spcBef>
                <a:spcPts val="0"/>
              </a:spcBef>
              <a:spcAft>
                <a:spcPts val="0"/>
              </a:spcAft>
              <a:buClr>
                <a:schemeClr val="dk1"/>
              </a:buClr>
              <a:buSzPts val="1900"/>
              <a:buFont typeface="Bangers"/>
              <a:buNone/>
              <a:defRPr sz="4800" b="0" i="0" u="none" strike="noStrike" cap="none">
                <a:solidFill>
                  <a:schemeClr val="dk1"/>
                </a:solidFill>
                <a:latin typeface="Bangers"/>
                <a:ea typeface="Bangers"/>
                <a:cs typeface="Bangers"/>
                <a:sym typeface="Bangers"/>
              </a:defRPr>
            </a:lvl1pPr>
            <a:lvl2pPr lvl="1" algn="ctr">
              <a:lnSpc>
                <a:spcPct val="100000"/>
              </a:lnSpc>
              <a:spcBef>
                <a:spcPts val="0"/>
              </a:spcBef>
              <a:spcAft>
                <a:spcPts val="0"/>
              </a:spcAft>
              <a:buClr>
                <a:schemeClr val="dk1"/>
              </a:buClr>
              <a:buSzPts val="1900"/>
              <a:buFont typeface="Bangers"/>
              <a:buNone/>
              <a:defRPr sz="4800">
                <a:solidFill>
                  <a:schemeClr val="dk1"/>
                </a:solidFill>
                <a:latin typeface="Bangers"/>
                <a:ea typeface="Bangers"/>
                <a:cs typeface="Bangers"/>
                <a:sym typeface="Bangers"/>
              </a:defRPr>
            </a:lvl2pPr>
            <a:lvl3pPr lvl="2" algn="ctr">
              <a:lnSpc>
                <a:spcPct val="100000"/>
              </a:lnSpc>
              <a:spcBef>
                <a:spcPts val="0"/>
              </a:spcBef>
              <a:spcAft>
                <a:spcPts val="0"/>
              </a:spcAft>
              <a:buClr>
                <a:schemeClr val="dk1"/>
              </a:buClr>
              <a:buSzPts val="1900"/>
              <a:buFont typeface="Bangers"/>
              <a:buNone/>
              <a:defRPr sz="4800">
                <a:solidFill>
                  <a:schemeClr val="dk1"/>
                </a:solidFill>
                <a:latin typeface="Bangers"/>
                <a:ea typeface="Bangers"/>
                <a:cs typeface="Bangers"/>
                <a:sym typeface="Bangers"/>
              </a:defRPr>
            </a:lvl3pPr>
            <a:lvl4pPr lvl="3" algn="ctr">
              <a:lnSpc>
                <a:spcPct val="100000"/>
              </a:lnSpc>
              <a:spcBef>
                <a:spcPts val="0"/>
              </a:spcBef>
              <a:spcAft>
                <a:spcPts val="0"/>
              </a:spcAft>
              <a:buClr>
                <a:schemeClr val="dk1"/>
              </a:buClr>
              <a:buSzPts val="1900"/>
              <a:buFont typeface="Bangers"/>
              <a:buNone/>
              <a:defRPr sz="4800">
                <a:solidFill>
                  <a:schemeClr val="dk1"/>
                </a:solidFill>
                <a:latin typeface="Bangers"/>
                <a:ea typeface="Bangers"/>
                <a:cs typeface="Bangers"/>
                <a:sym typeface="Bangers"/>
              </a:defRPr>
            </a:lvl4pPr>
            <a:lvl5pPr lvl="4" algn="ctr">
              <a:lnSpc>
                <a:spcPct val="100000"/>
              </a:lnSpc>
              <a:spcBef>
                <a:spcPts val="0"/>
              </a:spcBef>
              <a:spcAft>
                <a:spcPts val="0"/>
              </a:spcAft>
              <a:buClr>
                <a:schemeClr val="dk1"/>
              </a:buClr>
              <a:buSzPts val="1900"/>
              <a:buFont typeface="Bangers"/>
              <a:buNone/>
              <a:defRPr sz="4800">
                <a:solidFill>
                  <a:schemeClr val="dk1"/>
                </a:solidFill>
                <a:latin typeface="Bangers"/>
                <a:ea typeface="Bangers"/>
                <a:cs typeface="Bangers"/>
                <a:sym typeface="Bangers"/>
              </a:defRPr>
            </a:lvl5pPr>
            <a:lvl6pPr lvl="5" algn="ctr">
              <a:lnSpc>
                <a:spcPct val="100000"/>
              </a:lnSpc>
              <a:spcBef>
                <a:spcPts val="0"/>
              </a:spcBef>
              <a:spcAft>
                <a:spcPts val="0"/>
              </a:spcAft>
              <a:buClr>
                <a:schemeClr val="dk1"/>
              </a:buClr>
              <a:buSzPts val="1900"/>
              <a:buFont typeface="Bangers"/>
              <a:buNone/>
              <a:defRPr sz="4800">
                <a:solidFill>
                  <a:schemeClr val="dk1"/>
                </a:solidFill>
                <a:latin typeface="Bangers"/>
                <a:ea typeface="Bangers"/>
                <a:cs typeface="Bangers"/>
                <a:sym typeface="Bangers"/>
              </a:defRPr>
            </a:lvl6pPr>
            <a:lvl7pPr lvl="6" algn="ctr">
              <a:lnSpc>
                <a:spcPct val="100000"/>
              </a:lnSpc>
              <a:spcBef>
                <a:spcPts val="0"/>
              </a:spcBef>
              <a:spcAft>
                <a:spcPts val="0"/>
              </a:spcAft>
              <a:buClr>
                <a:schemeClr val="dk1"/>
              </a:buClr>
              <a:buSzPts val="1900"/>
              <a:buFont typeface="Bangers"/>
              <a:buNone/>
              <a:defRPr sz="4800">
                <a:solidFill>
                  <a:schemeClr val="dk1"/>
                </a:solidFill>
                <a:latin typeface="Bangers"/>
                <a:ea typeface="Bangers"/>
                <a:cs typeface="Bangers"/>
                <a:sym typeface="Bangers"/>
              </a:defRPr>
            </a:lvl7pPr>
            <a:lvl8pPr lvl="7" algn="ctr">
              <a:lnSpc>
                <a:spcPct val="100000"/>
              </a:lnSpc>
              <a:spcBef>
                <a:spcPts val="0"/>
              </a:spcBef>
              <a:spcAft>
                <a:spcPts val="0"/>
              </a:spcAft>
              <a:buClr>
                <a:schemeClr val="dk1"/>
              </a:buClr>
              <a:buSzPts val="1900"/>
              <a:buFont typeface="Bangers"/>
              <a:buNone/>
              <a:defRPr sz="4800">
                <a:solidFill>
                  <a:schemeClr val="dk1"/>
                </a:solidFill>
                <a:latin typeface="Bangers"/>
                <a:ea typeface="Bangers"/>
                <a:cs typeface="Bangers"/>
                <a:sym typeface="Bangers"/>
              </a:defRPr>
            </a:lvl8pPr>
            <a:lvl9pPr lvl="8" algn="ctr">
              <a:lnSpc>
                <a:spcPct val="100000"/>
              </a:lnSpc>
              <a:spcBef>
                <a:spcPts val="0"/>
              </a:spcBef>
              <a:spcAft>
                <a:spcPts val="0"/>
              </a:spcAft>
              <a:buClr>
                <a:schemeClr val="dk1"/>
              </a:buClr>
              <a:buSzPts val="1900"/>
              <a:buFont typeface="Bangers"/>
              <a:buNone/>
              <a:defRPr sz="4800">
                <a:solidFill>
                  <a:schemeClr val="dk1"/>
                </a:solidFill>
                <a:latin typeface="Bangers"/>
                <a:ea typeface="Bangers"/>
                <a:cs typeface="Bangers"/>
                <a:sym typeface="Bangers"/>
              </a:defRPr>
            </a:lvl9pPr>
          </a:lstStyle>
          <a:p>
            <a:endParaRPr/>
          </a:p>
        </p:txBody>
      </p:sp>
      <p:sp>
        <p:nvSpPr>
          <p:cNvPr id="100" name="Google Shape;100;p16"/>
          <p:cNvSpPr txBox="1">
            <a:spLocks noGrp="1"/>
          </p:cNvSpPr>
          <p:nvPr>
            <p:ph type="subTitle" idx="1"/>
          </p:nvPr>
        </p:nvSpPr>
        <p:spPr>
          <a:xfrm>
            <a:off x="5468167" y="3583533"/>
            <a:ext cx="5023200" cy="1046400"/>
          </a:xfrm>
          <a:prstGeom prst="rect">
            <a:avLst/>
          </a:prstGeom>
          <a:noFill/>
          <a:ln>
            <a:noFill/>
          </a:ln>
        </p:spPr>
        <p:txBody>
          <a:bodyPr spcFirstLastPara="1" wrap="square" lIns="121900" tIns="121900" rIns="121900" bIns="121900" anchor="t" anchorCtr="0">
            <a:noAutofit/>
          </a:bodyPr>
          <a:lstStyle>
            <a:lvl1pPr marR="0" lvl="0" algn="ctr">
              <a:lnSpc>
                <a:spcPct val="100000"/>
              </a:lnSpc>
              <a:spcBef>
                <a:spcPts val="0"/>
              </a:spcBef>
              <a:spcAft>
                <a:spcPts val="0"/>
              </a:spcAft>
              <a:buClr>
                <a:srgbClr val="000000"/>
              </a:buClr>
              <a:buSzPts val="4000"/>
              <a:buFont typeface="Sniglet"/>
              <a:buNone/>
              <a:defRPr sz="2400" b="0" i="0" u="none" strike="noStrike" cap="none">
                <a:solidFill>
                  <a:srgbClr val="000000"/>
                </a:solidFill>
                <a:latin typeface="Sniglet"/>
                <a:ea typeface="Sniglet"/>
                <a:cs typeface="Sniglet"/>
                <a:sym typeface="Sniglet"/>
              </a:defRPr>
            </a:lvl1pPr>
            <a:lvl2pPr marR="0" lvl="1" algn="ctr">
              <a:lnSpc>
                <a:spcPct val="100000"/>
              </a:lnSpc>
              <a:spcBef>
                <a:spcPts val="0"/>
              </a:spcBef>
              <a:spcAft>
                <a:spcPts val="0"/>
              </a:spcAft>
              <a:buClr>
                <a:srgbClr val="000000"/>
              </a:buClr>
              <a:buSzPts val="3200"/>
              <a:buFont typeface="Sniglet"/>
              <a:buNone/>
              <a:defRPr sz="2400" b="0" i="0" u="none" strike="noStrike" cap="none">
                <a:solidFill>
                  <a:srgbClr val="000000"/>
                </a:solidFill>
                <a:latin typeface="Sniglet"/>
                <a:ea typeface="Sniglet"/>
                <a:cs typeface="Sniglet"/>
                <a:sym typeface="Sniglet"/>
              </a:defRPr>
            </a:lvl2pPr>
            <a:lvl3pPr marR="0" lvl="2" algn="ctr">
              <a:lnSpc>
                <a:spcPct val="100000"/>
              </a:lnSpc>
              <a:spcBef>
                <a:spcPts val="0"/>
              </a:spcBef>
              <a:spcAft>
                <a:spcPts val="0"/>
              </a:spcAft>
              <a:buClr>
                <a:srgbClr val="000000"/>
              </a:buClr>
              <a:buSzPts val="3200"/>
              <a:buFont typeface="Sniglet"/>
              <a:buNone/>
              <a:defRPr sz="2400" b="0" i="0" u="none" strike="noStrike" cap="none">
                <a:solidFill>
                  <a:srgbClr val="000000"/>
                </a:solidFill>
                <a:latin typeface="Sniglet"/>
                <a:ea typeface="Sniglet"/>
                <a:cs typeface="Sniglet"/>
                <a:sym typeface="Sniglet"/>
              </a:defRPr>
            </a:lvl3pPr>
            <a:lvl4pPr marR="0" lvl="3" algn="ctr">
              <a:lnSpc>
                <a:spcPct val="100000"/>
              </a:lnSpc>
              <a:spcBef>
                <a:spcPts val="0"/>
              </a:spcBef>
              <a:spcAft>
                <a:spcPts val="0"/>
              </a:spcAft>
              <a:buClr>
                <a:srgbClr val="000000"/>
              </a:buClr>
              <a:buSzPts val="2400"/>
              <a:buFont typeface="Sniglet"/>
              <a:buNone/>
              <a:defRPr sz="2400" b="0" i="0" u="none" strike="noStrike" cap="none">
                <a:solidFill>
                  <a:srgbClr val="000000"/>
                </a:solidFill>
                <a:latin typeface="Sniglet"/>
                <a:ea typeface="Sniglet"/>
                <a:cs typeface="Sniglet"/>
                <a:sym typeface="Sniglet"/>
              </a:defRPr>
            </a:lvl4pPr>
            <a:lvl5pPr marR="0" lvl="4" algn="ctr">
              <a:lnSpc>
                <a:spcPct val="100000"/>
              </a:lnSpc>
              <a:spcBef>
                <a:spcPts val="0"/>
              </a:spcBef>
              <a:spcAft>
                <a:spcPts val="0"/>
              </a:spcAft>
              <a:buClr>
                <a:srgbClr val="000000"/>
              </a:buClr>
              <a:buSzPts val="2400"/>
              <a:buFont typeface="Sniglet"/>
              <a:buNone/>
              <a:defRPr sz="2400" b="0" i="0" u="none" strike="noStrike" cap="none">
                <a:solidFill>
                  <a:srgbClr val="000000"/>
                </a:solidFill>
                <a:latin typeface="Sniglet"/>
                <a:ea typeface="Sniglet"/>
                <a:cs typeface="Sniglet"/>
                <a:sym typeface="Sniglet"/>
              </a:defRPr>
            </a:lvl5pPr>
            <a:lvl6pPr marR="0" lvl="5" algn="ctr">
              <a:lnSpc>
                <a:spcPct val="100000"/>
              </a:lnSpc>
              <a:spcBef>
                <a:spcPts val="0"/>
              </a:spcBef>
              <a:spcAft>
                <a:spcPts val="0"/>
              </a:spcAft>
              <a:buClr>
                <a:srgbClr val="000000"/>
              </a:buClr>
              <a:buSzPts val="2400"/>
              <a:buFont typeface="Sniglet"/>
              <a:buNone/>
              <a:defRPr sz="2400" b="0" i="0" u="none" strike="noStrike" cap="none">
                <a:solidFill>
                  <a:srgbClr val="000000"/>
                </a:solidFill>
                <a:latin typeface="Sniglet"/>
                <a:ea typeface="Sniglet"/>
                <a:cs typeface="Sniglet"/>
                <a:sym typeface="Sniglet"/>
              </a:defRPr>
            </a:lvl6pPr>
            <a:lvl7pPr marR="0" lvl="6" algn="ctr">
              <a:lnSpc>
                <a:spcPct val="100000"/>
              </a:lnSpc>
              <a:spcBef>
                <a:spcPts val="0"/>
              </a:spcBef>
              <a:spcAft>
                <a:spcPts val="0"/>
              </a:spcAft>
              <a:buClr>
                <a:srgbClr val="000000"/>
              </a:buClr>
              <a:buSzPts val="2400"/>
              <a:buFont typeface="Sniglet"/>
              <a:buNone/>
              <a:defRPr sz="2400" b="0" i="0" u="none" strike="noStrike" cap="none">
                <a:solidFill>
                  <a:srgbClr val="000000"/>
                </a:solidFill>
                <a:latin typeface="Sniglet"/>
                <a:ea typeface="Sniglet"/>
                <a:cs typeface="Sniglet"/>
                <a:sym typeface="Sniglet"/>
              </a:defRPr>
            </a:lvl7pPr>
            <a:lvl8pPr marR="0" lvl="7" algn="ctr">
              <a:lnSpc>
                <a:spcPct val="100000"/>
              </a:lnSpc>
              <a:spcBef>
                <a:spcPts val="0"/>
              </a:spcBef>
              <a:spcAft>
                <a:spcPts val="0"/>
              </a:spcAft>
              <a:buClr>
                <a:srgbClr val="000000"/>
              </a:buClr>
              <a:buSzPts val="2400"/>
              <a:buFont typeface="Sniglet"/>
              <a:buNone/>
              <a:defRPr sz="2400" b="0" i="0" u="none" strike="noStrike" cap="none">
                <a:solidFill>
                  <a:srgbClr val="000000"/>
                </a:solidFill>
                <a:latin typeface="Sniglet"/>
                <a:ea typeface="Sniglet"/>
                <a:cs typeface="Sniglet"/>
                <a:sym typeface="Sniglet"/>
              </a:defRPr>
            </a:lvl8pPr>
            <a:lvl9pPr marR="0" lvl="8" algn="ctr">
              <a:lnSpc>
                <a:spcPct val="100000"/>
              </a:lnSpc>
              <a:spcBef>
                <a:spcPts val="0"/>
              </a:spcBef>
              <a:spcAft>
                <a:spcPts val="0"/>
              </a:spcAft>
              <a:buClr>
                <a:srgbClr val="000000"/>
              </a:buClr>
              <a:buSzPts val="2400"/>
              <a:buFont typeface="Sniglet"/>
              <a:buNone/>
              <a:defRPr sz="2400" b="0" i="0" u="none" strike="noStrike" cap="none">
                <a:solidFill>
                  <a:srgbClr val="000000"/>
                </a:solidFill>
                <a:latin typeface="Sniglet"/>
                <a:ea typeface="Sniglet"/>
                <a:cs typeface="Sniglet"/>
                <a:sym typeface="Sniglet"/>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01"/>
        <p:cNvGrpSpPr/>
        <p:nvPr/>
      </p:nvGrpSpPr>
      <p:grpSpPr>
        <a:xfrm>
          <a:off x="0" y="0"/>
          <a:ext cx="0" cy="0"/>
          <a:chOff x="0" y="0"/>
          <a:chExt cx="0" cy="0"/>
        </a:xfrm>
      </p:grpSpPr>
      <p:pic>
        <p:nvPicPr>
          <p:cNvPr id="102" name="Google Shape;102;p17" descr="comic-03.png"/>
          <p:cNvPicPr preferRelativeResize="0"/>
          <p:nvPr/>
        </p:nvPicPr>
        <p:blipFill rotWithShape="1">
          <a:blip r:embed="rId2">
            <a:alphaModFix amt="10000"/>
          </a:blip>
          <a:srcRect/>
          <a:stretch/>
        </p:blipFill>
        <p:spPr>
          <a:xfrm>
            <a:off x="0" y="0"/>
            <a:ext cx="12192000" cy="68580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03"/>
        <p:cNvGrpSpPr/>
        <p:nvPr/>
      </p:nvGrpSpPr>
      <p:grpSpPr>
        <a:xfrm>
          <a:off x="0" y="0"/>
          <a:ext cx="0" cy="0"/>
          <a:chOff x="0" y="0"/>
          <a:chExt cx="0" cy="0"/>
        </a:xfrm>
      </p:grpSpPr>
      <p:pic>
        <p:nvPicPr>
          <p:cNvPr id="104" name="Google Shape;104;p18" descr="comic-01.png"/>
          <p:cNvPicPr preferRelativeResize="0"/>
          <p:nvPr/>
        </p:nvPicPr>
        <p:blipFill rotWithShape="1">
          <a:blip r:embed="rId2">
            <a:alphaModFix amt="20000"/>
          </a:blip>
          <a:srcRect/>
          <a:stretch/>
        </p:blipFill>
        <p:spPr>
          <a:xfrm>
            <a:off x="0" y="0"/>
            <a:ext cx="12192000" cy="6858000"/>
          </a:xfrm>
          <a:prstGeom prst="rect">
            <a:avLst/>
          </a:prstGeom>
          <a:noFill/>
          <a:ln>
            <a:noFill/>
          </a:ln>
        </p:spPr>
      </p:pic>
      <p:sp>
        <p:nvSpPr>
          <p:cNvPr id="105" name="Google Shape;105;p18"/>
          <p:cNvSpPr/>
          <p:nvPr/>
        </p:nvSpPr>
        <p:spPr>
          <a:xfrm>
            <a:off x="979467" y="1018000"/>
            <a:ext cx="10505100" cy="5580300"/>
          </a:xfrm>
          <a:custGeom>
            <a:avLst/>
            <a:gdLst/>
            <a:ahLst/>
            <a:cxnLst/>
            <a:rect l="l" t="t" r="r" b="b"/>
            <a:pathLst>
              <a:path w="120000" h="120000" extrusionOk="0">
                <a:moveTo>
                  <a:pt x="0" y="0"/>
                </a:moveTo>
                <a:lnTo>
                  <a:pt x="120000" y="7461"/>
                </a:lnTo>
                <a:lnTo>
                  <a:pt x="118348" y="114196"/>
                </a:lnTo>
                <a:lnTo>
                  <a:pt x="3522" y="120000"/>
                </a:lnTo>
                <a:close/>
              </a:path>
            </a:pathLst>
          </a:custGeom>
          <a:solidFill>
            <a:srgbClr val="001936">
              <a:alpha val="21176"/>
            </a:srgbClr>
          </a:solidFill>
          <a:ln>
            <a:noFill/>
          </a:ln>
        </p:spPr>
      </p:sp>
      <p:sp>
        <p:nvSpPr>
          <p:cNvPr id="106" name="Google Shape;106;p18"/>
          <p:cNvSpPr/>
          <p:nvPr/>
        </p:nvSpPr>
        <p:spPr>
          <a:xfrm>
            <a:off x="674667" y="713200"/>
            <a:ext cx="10505100" cy="5580300"/>
          </a:xfrm>
          <a:custGeom>
            <a:avLst/>
            <a:gdLst/>
            <a:ahLst/>
            <a:cxnLst/>
            <a:rect l="l" t="t" r="r" b="b"/>
            <a:pathLst>
              <a:path w="120000" h="120000" extrusionOk="0">
                <a:moveTo>
                  <a:pt x="0" y="0"/>
                </a:moveTo>
                <a:lnTo>
                  <a:pt x="120000" y="7461"/>
                </a:lnTo>
                <a:lnTo>
                  <a:pt x="118348" y="114196"/>
                </a:lnTo>
                <a:lnTo>
                  <a:pt x="3522" y="120000"/>
                </a:lnTo>
                <a:close/>
              </a:path>
            </a:pathLst>
          </a:custGeom>
          <a:solidFill>
            <a:srgbClr val="FFFFFF"/>
          </a:solidFill>
          <a:ln w="76200" cap="flat" cmpd="sng">
            <a:solidFill>
              <a:srgbClr val="000000"/>
            </a:solidFill>
            <a:prstDash val="solid"/>
            <a:miter lim="8000"/>
            <a:headEnd type="none" w="sm" len="sm"/>
            <a:tailEnd type="none" w="sm" len="sm"/>
          </a:ln>
        </p:spPr>
      </p:sp>
      <p:sp>
        <p:nvSpPr>
          <p:cNvPr id="107" name="Google Shape;107;p18"/>
          <p:cNvSpPr txBox="1">
            <a:spLocks noGrp="1"/>
          </p:cNvSpPr>
          <p:nvPr>
            <p:ph type="title"/>
          </p:nvPr>
        </p:nvSpPr>
        <p:spPr>
          <a:xfrm rot="161695">
            <a:off x="1301664" y="1169156"/>
            <a:ext cx="9373066" cy="1013623"/>
          </a:xfrm>
          <a:prstGeom prst="rect">
            <a:avLst/>
          </a:prstGeom>
          <a:noFill/>
          <a:ln>
            <a:noFill/>
          </a:ln>
        </p:spPr>
        <p:txBody>
          <a:bodyPr spcFirstLastPara="1" wrap="square" lIns="121900" tIns="121900" rIns="121900" bIns="121900" anchor="b" anchorCtr="0">
            <a:noAutofit/>
          </a:bodyPr>
          <a:lstStyle>
            <a:lvl1pPr marR="0" lvl="0" algn="l">
              <a:lnSpc>
                <a:spcPct val="100000"/>
              </a:lnSpc>
              <a:spcBef>
                <a:spcPts val="0"/>
              </a:spcBef>
              <a:spcAft>
                <a:spcPts val="0"/>
              </a:spcAft>
              <a:buClr>
                <a:schemeClr val="dk1"/>
              </a:buClr>
              <a:buSzPts val="1900"/>
              <a:buFont typeface="Bangers"/>
              <a:buNone/>
              <a:defRPr sz="4000" b="0" i="0" u="none" strike="noStrike" cap="none">
                <a:solidFill>
                  <a:schemeClr val="dk1"/>
                </a:solidFill>
                <a:latin typeface="Bangers"/>
                <a:ea typeface="Bangers"/>
                <a:cs typeface="Bangers"/>
                <a:sym typeface="Bangers"/>
              </a:defRPr>
            </a:lvl1pPr>
            <a:lvl2pPr lvl="1"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2pPr>
            <a:lvl3pPr lvl="2"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3pPr>
            <a:lvl4pPr lvl="3"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4pPr>
            <a:lvl5pPr lvl="4"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5pPr>
            <a:lvl6pPr lvl="5"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6pPr>
            <a:lvl7pPr lvl="6"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7pPr>
            <a:lvl8pPr lvl="7"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8pPr>
            <a:lvl9pPr lvl="8"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108"/>
        <p:cNvGrpSpPr/>
        <p:nvPr/>
      </p:nvGrpSpPr>
      <p:grpSpPr>
        <a:xfrm>
          <a:off x="0" y="0"/>
          <a:ext cx="0" cy="0"/>
          <a:chOff x="0" y="0"/>
          <a:chExt cx="0" cy="0"/>
        </a:xfrm>
      </p:grpSpPr>
      <p:pic>
        <p:nvPicPr>
          <p:cNvPr id="109" name="Google Shape;109;p19" descr="comic-04.png"/>
          <p:cNvPicPr preferRelativeResize="0"/>
          <p:nvPr/>
        </p:nvPicPr>
        <p:blipFill rotWithShape="1">
          <a:blip r:embed="rId2">
            <a:alphaModFix amt="20000"/>
          </a:blip>
          <a:srcRect/>
          <a:stretch/>
        </p:blipFill>
        <p:spPr>
          <a:xfrm>
            <a:off x="0" y="0"/>
            <a:ext cx="12192000" cy="6858000"/>
          </a:xfrm>
          <a:prstGeom prst="rect">
            <a:avLst/>
          </a:prstGeom>
          <a:noFill/>
          <a:ln>
            <a:noFill/>
          </a:ln>
        </p:spPr>
      </p:pic>
      <p:sp>
        <p:nvSpPr>
          <p:cNvPr id="110" name="Google Shape;110;p19"/>
          <p:cNvSpPr/>
          <p:nvPr/>
        </p:nvSpPr>
        <p:spPr>
          <a:xfrm>
            <a:off x="1753700" y="1228300"/>
            <a:ext cx="8548800" cy="5214000"/>
          </a:xfrm>
          <a:custGeom>
            <a:avLst/>
            <a:gdLst/>
            <a:ahLst/>
            <a:cxnLst/>
            <a:rect l="l" t="t" r="r" b="b"/>
            <a:pathLst>
              <a:path w="120000" h="120000" extrusionOk="0">
                <a:moveTo>
                  <a:pt x="18534" y="0"/>
                </a:moveTo>
                <a:lnTo>
                  <a:pt x="18534" y="19963"/>
                </a:lnTo>
                <a:lnTo>
                  <a:pt x="0" y="18348"/>
                </a:lnTo>
                <a:lnTo>
                  <a:pt x="18804" y="47467"/>
                </a:lnTo>
                <a:lnTo>
                  <a:pt x="18804" y="120000"/>
                </a:lnTo>
                <a:lnTo>
                  <a:pt x="120000" y="106691"/>
                </a:lnTo>
                <a:lnTo>
                  <a:pt x="116347" y="15305"/>
                </a:lnTo>
                <a:close/>
              </a:path>
            </a:pathLst>
          </a:custGeom>
          <a:solidFill>
            <a:srgbClr val="001936">
              <a:alpha val="21176"/>
            </a:srgbClr>
          </a:solidFill>
          <a:ln>
            <a:noFill/>
          </a:ln>
        </p:spPr>
      </p:sp>
      <p:sp>
        <p:nvSpPr>
          <p:cNvPr id="111" name="Google Shape;111;p19"/>
          <p:cNvSpPr/>
          <p:nvPr/>
        </p:nvSpPr>
        <p:spPr>
          <a:xfrm>
            <a:off x="1347300" y="821900"/>
            <a:ext cx="8548800" cy="5214000"/>
          </a:xfrm>
          <a:custGeom>
            <a:avLst/>
            <a:gdLst/>
            <a:ahLst/>
            <a:cxnLst/>
            <a:rect l="l" t="t" r="r" b="b"/>
            <a:pathLst>
              <a:path w="120000" h="120000" extrusionOk="0">
                <a:moveTo>
                  <a:pt x="18534" y="0"/>
                </a:moveTo>
                <a:lnTo>
                  <a:pt x="18534" y="19963"/>
                </a:lnTo>
                <a:lnTo>
                  <a:pt x="0" y="18348"/>
                </a:lnTo>
                <a:lnTo>
                  <a:pt x="18804" y="47467"/>
                </a:lnTo>
                <a:lnTo>
                  <a:pt x="18804" y="120000"/>
                </a:lnTo>
                <a:lnTo>
                  <a:pt x="120000" y="106691"/>
                </a:lnTo>
                <a:lnTo>
                  <a:pt x="116347" y="15305"/>
                </a:lnTo>
                <a:close/>
              </a:path>
            </a:pathLst>
          </a:custGeom>
          <a:solidFill>
            <a:srgbClr val="FFFFFF"/>
          </a:solidFill>
          <a:ln w="76200" cap="flat" cmpd="sng">
            <a:solidFill>
              <a:srgbClr val="000000"/>
            </a:solidFill>
            <a:prstDash val="solid"/>
            <a:miter lim="8000"/>
            <a:headEnd type="none" w="sm" len="sm"/>
            <a:tailEnd type="none" w="sm" len="sm"/>
          </a:ln>
        </p:spPr>
      </p:sp>
      <p:sp>
        <p:nvSpPr>
          <p:cNvPr id="112" name="Google Shape;112;p19"/>
          <p:cNvSpPr txBox="1">
            <a:spLocks noGrp="1"/>
          </p:cNvSpPr>
          <p:nvPr>
            <p:ph type="ctrTitle"/>
          </p:nvPr>
        </p:nvSpPr>
        <p:spPr>
          <a:xfrm>
            <a:off x="3429500" y="2758167"/>
            <a:ext cx="5695500" cy="1546500"/>
          </a:xfrm>
          <a:prstGeom prst="rect">
            <a:avLst/>
          </a:prstGeom>
          <a:noFill/>
          <a:ln>
            <a:noFill/>
          </a:ln>
        </p:spPr>
        <p:txBody>
          <a:bodyPr spcFirstLastPara="1" wrap="square" lIns="121900" tIns="121900" rIns="121900" bIns="121900" anchor="ctr" anchorCtr="0">
            <a:noAutofit/>
          </a:bodyPr>
          <a:lstStyle>
            <a:lvl1pPr marR="0" lvl="0" algn="l">
              <a:lnSpc>
                <a:spcPct val="100000"/>
              </a:lnSpc>
              <a:spcBef>
                <a:spcPts val="0"/>
              </a:spcBef>
              <a:spcAft>
                <a:spcPts val="0"/>
              </a:spcAft>
              <a:buClr>
                <a:schemeClr val="dk1"/>
              </a:buClr>
              <a:buSzPts val="1900"/>
              <a:buFont typeface="Bangers"/>
              <a:buNone/>
              <a:defRPr sz="8500" b="0" i="0" u="none" strike="noStrike" cap="none">
                <a:solidFill>
                  <a:schemeClr val="dk1"/>
                </a:solidFill>
                <a:latin typeface="Bangers"/>
                <a:ea typeface="Bangers"/>
                <a:cs typeface="Bangers"/>
                <a:sym typeface="Bangers"/>
              </a:defRPr>
            </a:lvl1pPr>
            <a:lvl2pPr lvl="1" algn="l">
              <a:lnSpc>
                <a:spcPct val="100000"/>
              </a:lnSpc>
              <a:spcBef>
                <a:spcPts val="0"/>
              </a:spcBef>
              <a:spcAft>
                <a:spcPts val="0"/>
              </a:spcAft>
              <a:buClr>
                <a:schemeClr val="dk1"/>
              </a:buClr>
              <a:buSzPts val="1900"/>
              <a:buFont typeface="Bangers"/>
              <a:buNone/>
              <a:defRPr sz="8500">
                <a:solidFill>
                  <a:schemeClr val="dk1"/>
                </a:solidFill>
                <a:latin typeface="Bangers"/>
                <a:ea typeface="Bangers"/>
                <a:cs typeface="Bangers"/>
                <a:sym typeface="Bangers"/>
              </a:defRPr>
            </a:lvl2pPr>
            <a:lvl3pPr lvl="2" algn="l">
              <a:lnSpc>
                <a:spcPct val="100000"/>
              </a:lnSpc>
              <a:spcBef>
                <a:spcPts val="0"/>
              </a:spcBef>
              <a:spcAft>
                <a:spcPts val="0"/>
              </a:spcAft>
              <a:buClr>
                <a:schemeClr val="dk1"/>
              </a:buClr>
              <a:buSzPts val="1900"/>
              <a:buFont typeface="Bangers"/>
              <a:buNone/>
              <a:defRPr sz="8500">
                <a:solidFill>
                  <a:schemeClr val="dk1"/>
                </a:solidFill>
                <a:latin typeface="Bangers"/>
                <a:ea typeface="Bangers"/>
                <a:cs typeface="Bangers"/>
                <a:sym typeface="Bangers"/>
              </a:defRPr>
            </a:lvl3pPr>
            <a:lvl4pPr lvl="3" algn="l">
              <a:lnSpc>
                <a:spcPct val="100000"/>
              </a:lnSpc>
              <a:spcBef>
                <a:spcPts val="0"/>
              </a:spcBef>
              <a:spcAft>
                <a:spcPts val="0"/>
              </a:spcAft>
              <a:buClr>
                <a:schemeClr val="dk1"/>
              </a:buClr>
              <a:buSzPts val="1900"/>
              <a:buFont typeface="Bangers"/>
              <a:buNone/>
              <a:defRPr sz="8500">
                <a:solidFill>
                  <a:schemeClr val="dk1"/>
                </a:solidFill>
                <a:latin typeface="Bangers"/>
                <a:ea typeface="Bangers"/>
                <a:cs typeface="Bangers"/>
                <a:sym typeface="Bangers"/>
              </a:defRPr>
            </a:lvl4pPr>
            <a:lvl5pPr lvl="4" algn="l">
              <a:lnSpc>
                <a:spcPct val="100000"/>
              </a:lnSpc>
              <a:spcBef>
                <a:spcPts val="0"/>
              </a:spcBef>
              <a:spcAft>
                <a:spcPts val="0"/>
              </a:spcAft>
              <a:buClr>
                <a:schemeClr val="dk1"/>
              </a:buClr>
              <a:buSzPts val="1900"/>
              <a:buFont typeface="Bangers"/>
              <a:buNone/>
              <a:defRPr sz="8500">
                <a:solidFill>
                  <a:schemeClr val="dk1"/>
                </a:solidFill>
                <a:latin typeface="Bangers"/>
                <a:ea typeface="Bangers"/>
                <a:cs typeface="Bangers"/>
                <a:sym typeface="Bangers"/>
              </a:defRPr>
            </a:lvl5pPr>
            <a:lvl6pPr lvl="5" algn="l">
              <a:lnSpc>
                <a:spcPct val="100000"/>
              </a:lnSpc>
              <a:spcBef>
                <a:spcPts val="0"/>
              </a:spcBef>
              <a:spcAft>
                <a:spcPts val="0"/>
              </a:spcAft>
              <a:buClr>
                <a:schemeClr val="dk1"/>
              </a:buClr>
              <a:buSzPts val="1900"/>
              <a:buFont typeface="Bangers"/>
              <a:buNone/>
              <a:defRPr sz="8500">
                <a:solidFill>
                  <a:schemeClr val="dk1"/>
                </a:solidFill>
                <a:latin typeface="Bangers"/>
                <a:ea typeface="Bangers"/>
                <a:cs typeface="Bangers"/>
                <a:sym typeface="Bangers"/>
              </a:defRPr>
            </a:lvl6pPr>
            <a:lvl7pPr lvl="6" algn="l">
              <a:lnSpc>
                <a:spcPct val="100000"/>
              </a:lnSpc>
              <a:spcBef>
                <a:spcPts val="0"/>
              </a:spcBef>
              <a:spcAft>
                <a:spcPts val="0"/>
              </a:spcAft>
              <a:buClr>
                <a:schemeClr val="dk1"/>
              </a:buClr>
              <a:buSzPts val="1900"/>
              <a:buFont typeface="Bangers"/>
              <a:buNone/>
              <a:defRPr sz="8500">
                <a:solidFill>
                  <a:schemeClr val="dk1"/>
                </a:solidFill>
                <a:latin typeface="Bangers"/>
                <a:ea typeface="Bangers"/>
                <a:cs typeface="Bangers"/>
                <a:sym typeface="Bangers"/>
              </a:defRPr>
            </a:lvl7pPr>
            <a:lvl8pPr lvl="7" algn="l">
              <a:lnSpc>
                <a:spcPct val="100000"/>
              </a:lnSpc>
              <a:spcBef>
                <a:spcPts val="0"/>
              </a:spcBef>
              <a:spcAft>
                <a:spcPts val="0"/>
              </a:spcAft>
              <a:buClr>
                <a:schemeClr val="dk1"/>
              </a:buClr>
              <a:buSzPts val="1900"/>
              <a:buFont typeface="Bangers"/>
              <a:buNone/>
              <a:defRPr sz="8500">
                <a:solidFill>
                  <a:schemeClr val="dk1"/>
                </a:solidFill>
                <a:latin typeface="Bangers"/>
                <a:ea typeface="Bangers"/>
                <a:cs typeface="Bangers"/>
                <a:sym typeface="Bangers"/>
              </a:defRPr>
            </a:lvl8pPr>
            <a:lvl9pPr lvl="8" algn="l">
              <a:lnSpc>
                <a:spcPct val="100000"/>
              </a:lnSpc>
              <a:spcBef>
                <a:spcPts val="0"/>
              </a:spcBef>
              <a:spcAft>
                <a:spcPts val="0"/>
              </a:spcAft>
              <a:buClr>
                <a:schemeClr val="dk1"/>
              </a:buClr>
              <a:buSzPts val="1900"/>
              <a:buFont typeface="Bangers"/>
              <a:buNone/>
              <a:defRPr sz="8500">
                <a:solidFill>
                  <a:schemeClr val="dk1"/>
                </a:solidFill>
                <a:latin typeface="Bangers"/>
                <a:ea typeface="Bangers"/>
                <a:cs typeface="Bangers"/>
                <a:sym typeface="Bangers"/>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113"/>
        <p:cNvGrpSpPr/>
        <p:nvPr/>
      </p:nvGrpSpPr>
      <p:grpSpPr>
        <a:xfrm>
          <a:off x="0" y="0"/>
          <a:ext cx="0" cy="0"/>
          <a:chOff x="0" y="0"/>
          <a:chExt cx="0" cy="0"/>
        </a:xfrm>
      </p:grpSpPr>
      <p:pic>
        <p:nvPicPr>
          <p:cNvPr id="114" name="Google Shape;114;p20" descr="comic-01.png"/>
          <p:cNvPicPr preferRelativeResize="0"/>
          <p:nvPr/>
        </p:nvPicPr>
        <p:blipFill rotWithShape="1">
          <a:blip r:embed="rId2">
            <a:alphaModFix amt="20000"/>
          </a:blip>
          <a:srcRect/>
          <a:stretch/>
        </p:blipFill>
        <p:spPr>
          <a:xfrm>
            <a:off x="0" y="0"/>
            <a:ext cx="12192000" cy="6858000"/>
          </a:xfrm>
          <a:prstGeom prst="rect">
            <a:avLst/>
          </a:prstGeom>
          <a:noFill/>
          <a:ln>
            <a:noFill/>
          </a:ln>
        </p:spPr>
      </p:pic>
      <p:sp>
        <p:nvSpPr>
          <p:cNvPr id="115" name="Google Shape;115;p20"/>
          <p:cNvSpPr/>
          <p:nvPr/>
        </p:nvSpPr>
        <p:spPr>
          <a:xfrm>
            <a:off x="979467" y="1018000"/>
            <a:ext cx="10505100" cy="5580300"/>
          </a:xfrm>
          <a:custGeom>
            <a:avLst/>
            <a:gdLst/>
            <a:ahLst/>
            <a:cxnLst/>
            <a:rect l="l" t="t" r="r" b="b"/>
            <a:pathLst>
              <a:path w="120000" h="120000" extrusionOk="0">
                <a:moveTo>
                  <a:pt x="0" y="0"/>
                </a:moveTo>
                <a:lnTo>
                  <a:pt x="120000" y="7461"/>
                </a:lnTo>
                <a:lnTo>
                  <a:pt x="118348" y="114196"/>
                </a:lnTo>
                <a:lnTo>
                  <a:pt x="3522" y="120000"/>
                </a:lnTo>
                <a:close/>
              </a:path>
            </a:pathLst>
          </a:custGeom>
          <a:solidFill>
            <a:srgbClr val="001936">
              <a:alpha val="21176"/>
            </a:srgbClr>
          </a:solidFill>
          <a:ln>
            <a:noFill/>
          </a:ln>
        </p:spPr>
      </p:sp>
      <p:sp>
        <p:nvSpPr>
          <p:cNvPr id="116" name="Google Shape;116;p20"/>
          <p:cNvSpPr/>
          <p:nvPr/>
        </p:nvSpPr>
        <p:spPr>
          <a:xfrm>
            <a:off x="674667" y="713200"/>
            <a:ext cx="10505100" cy="5580300"/>
          </a:xfrm>
          <a:custGeom>
            <a:avLst/>
            <a:gdLst/>
            <a:ahLst/>
            <a:cxnLst/>
            <a:rect l="l" t="t" r="r" b="b"/>
            <a:pathLst>
              <a:path w="120000" h="120000" extrusionOk="0">
                <a:moveTo>
                  <a:pt x="0" y="0"/>
                </a:moveTo>
                <a:lnTo>
                  <a:pt x="120000" y="7461"/>
                </a:lnTo>
                <a:lnTo>
                  <a:pt x="118348" y="114196"/>
                </a:lnTo>
                <a:lnTo>
                  <a:pt x="3522" y="120000"/>
                </a:lnTo>
                <a:close/>
              </a:path>
            </a:pathLst>
          </a:custGeom>
          <a:solidFill>
            <a:srgbClr val="FFFFFF"/>
          </a:solidFill>
          <a:ln w="76200" cap="flat" cmpd="sng">
            <a:solidFill>
              <a:srgbClr val="000000"/>
            </a:solidFill>
            <a:prstDash val="solid"/>
            <a:miter lim="8000"/>
            <a:headEnd type="none" w="sm" len="sm"/>
            <a:tailEnd type="none" w="sm" len="sm"/>
          </a:ln>
        </p:spPr>
      </p:sp>
      <p:sp>
        <p:nvSpPr>
          <p:cNvPr id="117" name="Google Shape;117;p20"/>
          <p:cNvSpPr txBox="1">
            <a:spLocks noGrp="1"/>
          </p:cNvSpPr>
          <p:nvPr>
            <p:ph type="title"/>
          </p:nvPr>
        </p:nvSpPr>
        <p:spPr>
          <a:xfrm rot="161695">
            <a:off x="1301664" y="1169156"/>
            <a:ext cx="9373066" cy="1013623"/>
          </a:xfrm>
          <a:prstGeom prst="rect">
            <a:avLst/>
          </a:prstGeom>
          <a:noFill/>
          <a:ln>
            <a:noFill/>
          </a:ln>
        </p:spPr>
        <p:txBody>
          <a:bodyPr spcFirstLastPara="1" wrap="square" lIns="121900" tIns="121900" rIns="121900" bIns="121900" anchor="b" anchorCtr="0">
            <a:noAutofit/>
          </a:bodyPr>
          <a:lstStyle>
            <a:lvl1pPr marR="0" lvl="0" algn="l">
              <a:lnSpc>
                <a:spcPct val="100000"/>
              </a:lnSpc>
              <a:spcBef>
                <a:spcPts val="0"/>
              </a:spcBef>
              <a:spcAft>
                <a:spcPts val="0"/>
              </a:spcAft>
              <a:buClr>
                <a:schemeClr val="dk1"/>
              </a:buClr>
              <a:buSzPts val="1900"/>
              <a:buFont typeface="Bangers"/>
              <a:buNone/>
              <a:defRPr sz="4000" b="0" i="0" u="none" strike="noStrike" cap="none">
                <a:solidFill>
                  <a:schemeClr val="dk1"/>
                </a:solidFill>
                <a:latin typeface="Bangers"/>
                <a:ea typeface="Bangers"/>
                <a:cs typeface="Bangers"/>
                <a:sym typeface="Bangers"/>
              </a:defRPr>
            </a:lvl1pPr>
            <a:lvl2pPr lvl="1"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2pPr>
            <a:lvl3pPr lvl="2"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3pPr>
            <a:lvl4pPr lvl="3"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4pPr>
            <a:lvl5pPr lvl="4"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5pPr>
            <a:lvl6pPr lvl="5"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6pPr>
            <a:lvl7pPr lvl="6"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7pPr>
            <a:lvl8pPr lvl="7"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8pPr>
            <a:lvl9pPr lvl="8"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9pPr>
          </a:lstStyle>
          <a:p>
            <a:endParaRPr/>
          </a:p>
        </p:txBody>
      </p:sp>
      <p:sp>
        <p:nvSpPr>
          <p:cNvPr id="118" name="Google Shape;118;p20"/>
          <p:cNvSpPr txBox="1">
            <a:spLocks noGrp="1"/>
          </p:cNvSpPr>
          <p:nvPr>
            <p:ph type="body" idx="1"/>
          </p:nvPr>
        </p:nvSpPr>
        <p:spPr>
          <a:xfrm>
            <a:off x="1431500" y="2066833"/>
            <a:ext cx="4528500" cy="3554700"/>
          </a:xfrm>
          <a:prstGeom prst="rect">
            <a:avLst/>
          </a:prstGeom>
          <a:noFill/>
          <a:ln>
            <a:noFill/>
          </a:ln>
        </p:spPr>
        <p:txBody>
          <a:bodyPr spcFirstLastPara="1" wrap="square" lIns="121900" tIns="121900" rIns="121900" bIns="121900" anchor="t" anchorCtr="0">
            <a:noAutofit/>
          </a:bodyPr>
          <a:lstStyle>
            <a:lvl1pPr marL="457200" marR="0" lvl="0" indent="-412750" algn="l">
              <a:lnSpc>
                <a:spcPct val="100000"/>
              </a:lnSpc>
              <a:spcBef>
                <a:spcPts val="0"/>
              </a:spcBef>
              <a:spcAft>
                <a:spcPts val="0"/>
              </a:spcAft>
              <a:buClr>
                <a:schemeClr val="dk1"/>
              </a:buClr>
              <a:buSzPts val="2900"/>
              <a:buFont typeface="Sniglet"/>
              <a:buChar char="×"/>
              <a:defRPr sz="2900" b="0" i="0" u="none" strike="noStrike" cap="none">
                <a:solidFill>
                  <a:schemeClr val="dk1"/>
                </a:solidFill>
                <a:latin typeface="Sniglet"/>
                <a:ea typeface="Sniglet"/>
                <a:cs typeface="Sniglet"/>
                <a:sym typeface="Sniglet"/>
              </a:defRPr>
            </a:lvl1pPr>
            <a:lvl2pPr marL="914400" marR="0" lvl="1" indent="-412750" algn="l">
              <a:lnSpc>
                <a:spcPct val="100000"/>
              </a:lnSpc>
              <a:spcBef>
                <a:spcPts val="0"/>
              </a:spcBef>
              <a:spcAft>
                <a:spcPts val="0"/>
              </a:spcAft>
              <a:buClr>
                <a:schemeClr val="dk1"/>
              </a:buClr>
              <a:buSzPts val="2900"/>
              <a:buFont typeface="Sniglet"/>
              <a:buChar char="×"/>
              <a:defRPr sz="2900" b="0" i="0" u="none" strike="noStrike" cap="none">
                <a:solidFill>
                  <a:schemeClr val="dk1"/>
                </a:solidFill>
                <a:latin typeface="Sniglet"/>
                <a:ea typeface="Sniglet"/>
                <a:cs typeface="Sniglet"/>
                <a:sym typeface="Sniglet"/>
              </a:defRPr>
            </a:lvl2pPr>
            <a:lvl3pPr marL="1371600" marR="0" lvl="2" indent="-412750" algn="l">
              <a:lnSpc>
                <a:spcPct val="100000"/>
              </a:lnSpc>
              <a:spcBef>
                <a:spcPts val="0"/>
              </a:spcBef>
              <a:spcAft>
                <a:spcPts val="0"/>
              </a:spcAft>
              <a:buClr>
                <a:schemeClr val="dk1"/>
              </a:buClr>
              <a:buSzPts val="2900"/>
              <a:buFont typeface="Sniglet"/>
              <a:buChar char="×"/>
              <a:defRPr sz="2900" b="0" i="0" u="none" strike="noStrike" cap="none">
                <a:solidFill>
                  <a:schemeClr val="dk1"/>
                </a:solidFill>
                <a:latin typeface="Sniglet"/>
                <a:ea typeface="Sniglet"/>
                <a:cs typeface="Sniglet"/>
                <a:sym typeface="Sniglet"/>
              </a:defRPr>
            </a:lvl3pPr>
            <a:lvl4pPr marL="1828800" marR="0" lvl="3" indent="-412750" algn="l">
              <a:lnSpc>
                <a:spcPct val="100000"/>
              </a:lnSpc>
              <a:spcBef>
                <a:spcPts val="0"/>
              </a:spcBef>
              <a:spcAft>
                <a:spcPts val="0"/>
              </a:spcAft>
              <a:buClr>
                <a:schemeClr val="dk1"/>
              </a:buClr>
              <a:buSzPts val="2900"/>
              <a:buFont typeface="Sniglet"/>
              <a:buChar char="×"/>
              <a:defRPr sz="2900" b="0" i="0" u="none" strike="noStrike" cap="none">
                <a:solidFill>
                  <a:schemeClr val="dk1"/>
                </a:solidFill>
                <a:latin typeface="Sniglet"/>
                <a:ea typeface="Sniglet"/>
                <a:cs typeface="Sniglet"/>
                <a:sym typeface="Sniglet"/>
              </a:defRPr>
            </a:lvl4pPr>
            <a:lvl5pPr marL="2286000" marR="0" lvl="4" indent="-412750" algn="l">
              <a:lnSpc>
                <a:spcPct val="100000"/>
              </a:lnSpc>
              <a:spcBef>
                <a:spcPts val="0"/>
              </a:spcBef>
              <a:spcAft>
                <a:spcPts val="0"/>
              </a:spcAft>
              <a:buClr>
                <a:schemeClr val="dk1"/>
              </a:buClr>
              <a:buSzPts val="2900"/>
              <a:buFont typeface="Sniglet"/>
              <a:buChar char="×"/>
              <a:defRPr sz="2900" b="0" i="0" u="none" strike="noStrike" cap="none">
                <a:solidFill>
                  <a:schemeClr val="dk1"/>
                </a:solidFill>
                <a:latin typeface="Sniglet"/>
                <a:ea typeface="Sniglet"/>
                <a:cs typeface="Sniglet"/>
                <a:sym typeface="Sniglet"/>
              </a:defRPr>
            </a:lvl5pPr>
            <a:lvl6pPr marL="2743200" marR="0" lvl="5" indent="-412750" algn="l">
              <a:lnSpc>
                <a:spcPct val="100000"/>
              </a:lnSpc>
              <a:spcBef>
                <a:spcPts val="0"/>
              </a:spcBef>
              <a:spcAft>
                <a:spcPts val="0"/>
              </a:spcAft>
              <a:buClr>
                <a:schemeClr val="dk1"/>
              </a:buClr>
              <a:buSzPts val="2900"/>
              <a:buFont typeface="Sniglet"/>
              <a:buChar char="×"/>
              <a:defRPr sz="2900" b="0" i="0" u="none" strike="noStrike" cap="none">
                <a:solidFill>
                  <a:schemeClr val="dk1"/>
                </a:solidFill>
                <a:latin typeface="Sniglet"/>
                <a:ea typeface="Sniglet"/>
                <a:cs typeface="Sniglet"/>
                <a:sym typeface="Sniglet"/>
              </a:defRPr>
            </a:lvl6pPr>
            <a:lvl7pPr marL="3200400" marR="0" lvl="6" indent="-412750" algn="l">
              <a:lnSpc>
                <a:spcPct val="100000"/>
              </a:lnSpc>
              <a:spcBef>
                <a:spcPts val="0"/>
              </a:spcBef>
              <a:spcAft>
                <a:spcPts val="0"/>
              </a:spcAft>
              <a:buClr>
                <a:schemeClr val="dk1"/>
              </a:buClr>
              <a:buSzPts val="2900"/>
              <a:buFont typeface="Sniglet"/>
              <a:buChar char="×"/>
              <a:defRPr sz="2900" b="0" i="0" u="none" strike="noStrike" cap="none">
                <a:solidFill>
                  <a:schemeClr val="dk1"/>
                </a:solidFill>
                <a:latin typeface="Sniglet"/>
                <a:ea typeface="Sniglet"/>
                <a:cs typeface="Sniglet"/>
                <a:sym typeface="Sniglet"/>
              </a:defRPr>
            </a:lvl7pPr>
            <a:lvl8pPr marL="3657600" marR="0" lvl="7" indent="-412750" algn="l">
              <a:lnSpc>
                <a:spcPct val="100000"/>
              </a:lnSpc>
              <a:spcBef>
                <a:spcPts val="0"/>
              </a:spcBef>
              <a:spcAft>
                <a:spcPts val="0"/>
              </a:spcAft>
              <a:buClr>
                <a:schemeClr val="dk1"/>
              </a:buClr>
              <a:buSzPts val="2900"/>
              <a:buFont typeface="Sniglet"/>
              <a:buChar char="×"/>
              <a:defRPr sz="2900" b="0" i="0" u="none" strike="noStrike" cap="none">
                <a:solidFill>
                  <a:schemeClr val="dk1"/>
                </a:solidFill>
                <a:latin typeface="Sniglet"/>
                <a:ea typeface="Sniglet"/>
                <a:cs typeface="Sniglet"/>
                <a:sym typeface="Sniglet"/>
              </a:defRPr>
            </a:lvl8pPr>
            <a:lvl9pPr marL="4114800" marR="0" lvl="8" indent="-412750" algn="l">
              <a:lnSpc>
                <a:spcPct val="100000"/>
              </a:lnSpc>
              <a:spcBef>
                <a:spcPts val="0"/>
              </a:spcBef>
              <a:spcAft>
                <a:spcPts val="0"/>
              </a:spcAft>
              <a:buClr>
                <a:schemeClr val="dk1"/>
              </a:buClr>
              <a:buSzPts val="2900"/>
              <a:buFont typeface="Sniglet"/>
              <a:buChar char="×"/>
              <a:defRPr sz="2900" b="0" i="0" u="none" strike="noStrike" cap="none">
                <a:solidFill>
                  <a:schemeClr val="dk1"/>
                </a:solidFill>
                <a:latin typeface="Sniglet"/>
                <a:ea typeface="Sniglet"/>
                <a:cs typeface="Sniglet"/>
                <a:sym typeface="Sniglet"/>
              </a:defRPr>
            </a:lvl9pPr>
          </a:lstStyle>
          <a:p>
            <a:endParaRPr/>
          </a:p>
        </p:txBody>
      </p:sp>
      <p:sp>
        <p:nvSpPr>
          <p:cNvPr id="119" name="Google Shape;119;p20"/>
          <p:cNvSpPr txBox="1">
            <a:spLocks noGrp="1"/>
          </p:cNvSpPr>
          <p:nvPr>
            <p:ph type="body" idx="2"/>
          </p:nvPr>
        </p:nvSpPr>
        <p:spPr>
          <a:xfrm>
            <a:off x="6232335" y="2066833"/>
            <a:ext cx="4528500" cy="3554700"/>
          </a:xfrm>
          <a:prstGeom prst="rect">
            <a:avLst/>
          </a:prstGeom>
          <a:noFill/>
          <a:ln>
            <a:noFill/>
          </a:ln>
        </p:spPr>
        <p:txBody>
          <a:bodyPr spcFirstLastPara="1" wrap="square" lIns="121900" tIns="121900" rIns="121900" bIns="121900" anchor="t" anchorCtr="0">
            <a:noAutofit/>
          </a:bodyPr>
          <a:lstStyle>
            <a:lvl1pPr marL="457200" marR="0" lvl="0" indent="-412750" algn="l">
              <a:lnSpc>
                <a:spcPct val="100000"/>
              </a:lnSpc>
              <a:spcBef>
                <a:spcPts val="0"/>
              </a:spcBef>
              <a:spcAft>
                <a:spcPts val="0"/>
              </a:spcAft>
              <a:buClr>
                <a:schemeClr val="dk1"/>
              </a:buClr>
              <a:buSzPts val="2900"/>
              <a:buFont typeface="Sniglet"/>
              <a:buChar char="×"/>
              <a:defRPr sz="2900" b="0" i="0" u="none" strike="noStrike" cap="none">
                <a:solidFill>
                  <a:schemeClr val="dk1"/>
                </a:solidFill>
                <a:latin typeface="Sniglet"/>
                <a:ea typeface="Sniglet"/>
                <a:cs typeface="Sniglet"/>
                <a:sym typeface="Sniglet"/>
              </a:defRPr>
            </a:lvl1pPr>
            <a:lvl2pPr marL="914400" marR="0" lvl="1" indent="-412750" algn="l">
              <a:lnSpc>
                <a:spcPct val="100000"/>
              </a:lnSpc>
              <a:spcBef>
                <a:spcPts val="0"/>
              </a:spcBef>
              <a:spcAft>
                <a:spcPts val="0"/>
              </a:spcAft>
              <a:buClr>
                <a:schemeClr val="dk1"/>
              </a:buClr>
              <a:buSzPts val="2900"/>
              <a:buFont typeface="Sniglet"/>
              <a:buChar char="×"/>
              <a:defRPr sz="2900" b="0" i="0" u="none" strike="noStrike" cap="none">
                <a:solidFill>
                  <a:schemeClr val="dk1"/>
                </a:solidFill>
                <a:latin typeface="Sniglet"/>
                <a:ea typeface="Sniglet"/>
                <a:cs typeface="Sniglet"/>
                <a:sym typeface="Sniglet"/>
              </a:defRPr>
            </a:lvl2pPr>
            <a:lvl3pPr marL="1371600" marR="0" lvl="2" indent="-412750" algn="l">
              <a:lnSpc>
                <a:spcPct val="100000"/>
              </a:lnSpc>
              <a:spcBef>
                <a:spcPts val="0"/>
              </a:spcBef>
              <a:spcAft>
                <a:spcPts val="0"/>
              </a:spcAft>
              <a:buClr>
                <a:schemeClr val="dk1"/>
              </a:buClr>
              <a:buSzPts val="2900"/>
              <a:buFont typeface="Sniglet"/>
              <a:buChar char="×"/>
              <a:defRPr sz="2900" b="0" i="0" u="none" strike="noStrike" cap="none">
                <a:solidFill>
                  <a:schemeClr val="dk1"/>
                </a:solidFill>
                <a:latin typeface="Sniglet"/>
                <a:ea typeface="Sniglet"/>
                <a:cs typeface="Sniglet"/>
                <a:sym typeface="Sniglet"/>
              </a:defRPr>
            </a:lvl3pPr>
            <a:lvl4pPr marL="1828800" marR="0" lvl="3" indent="-412750" algn="l">
              <a:lnSpc>
                <a:spcPct val="100000"/>
              </a:lnSpc>
              <a:spcBef>
                <a:spcPts val="0"/>
              </a:spcBef>
              <a:spcAft>
                <a:spcPts val="0"/>
              </a:spcAft>
              <a:buClr>
                <a:schemeClr val="dk1"/>
              </a:buClr>
              <a:buSzPts val="2900"/>
              <a:buFont typeface="Sniglet"/>
              <a:buChar char="×"/>
              <a:defRPr sz="2900" b="0" i="0" u="none" strike="noStrike" cap="none">
                <a:solidFill>
                  <a:schemeClr val="dk1"/>
                </a:solidFill>
                <a:latin typeface="Sniglet"/>
                <a:ea typeface="Sniglet"/>
                <a:cs typeface="Sniglet"/>
                <a:sym typeface="Sniglet"/>
              </a:defRPr>
            </a:lvl4pPr>
            <a:lvl5pPr marL="2286000" marR="0" lvl="4" indent="-412750" algn="l">
              <a:lnSpc>
                <a:spcPct val="100000"/>
              </a:lnSpc>
              <a:spcBef>
                <a:spcPts val="0"/>
              </a:spcBef>
              <a:spcAft>
                <a:spcPts val="0"/>
              </a:spcAft>
              <a:buClr>
                <a:schemeClr val="dk1"/>
              </a:buClr>
              <a:buSzPts val="2900"/>
              <a:buFont typeface="Sniglet"/>
              <a:buChar char="×"/>
              <a:defRPr sz="2900" b="0" i="0" u="none" strike="noStrike" cap="none">
                <a:solidFill>
                  <a:schemeClr val="dk1"/>
                </a:solidFill>
                <a:latin typeface="Sniglet"/>
                <a:ea typeface="Sniglet"/>
                <a:cs typeface="Sniglet"/>
                <a:sym typeface="Sniglet"/>
              </a:defRPr>
            </a:lvl5pPr>
            <a:lvl6pPr marL="2743200" marR="0" lvl="5" indent="-412750" algn="l">
              <a:lnSpc>
                <a:spcPct val="100000"/>
              </a:lnSpc>
              <a:spcBef>
                <a:spcPts val="0"/>
              </a:spcBef>
              <a:spcAft>
                <a:spcPts val="0"/>
              </a:spcAft>
              <a:buClr>
                <a:schemeClr val="dk1"/>
              </a:buClr>
              <a:buSzPts val="2900"/>
              <a:buFont typeface="Sniglet"/>
              <a:buChar char="×"/>
              <a:defRPr sz="2900" b="0" i="0" u="none" strike="noStrike" cap="none">
                <a:solidFill>
                  <a:schemeClr val="dk1"/>
                </a:solidFill>
                <a:latin typeface="Sniglet"/>
                <a:ea typeface="Sniglet"/>
                <a:cs typeface="Sniglet"/>
                <a:sym typeface="Sniglet"/>
              </a:defRPr>
            </a:lvl6pPr>
            <a:lvl7pPr marL="3200400" marR="0" lvl="6" indent="-412750" algn="l">
              <a:lnSpc>
                <a:spcPct val="100000"/>
              </a:lnSpc>
              <a:spcBef>
                <a:spcPts val="0"/>
              </a:spcBef>
              <a:spcAft>
                <a:spcPts val="0"/>
              </a:spcAft>
              <a:buClr>
                <a:schemeClr val="dk1"/>
              </a:buClr>
              <a:buSzPts val="2900"/>
              <a:buFont typeface="Sniglet"/>
              <a:buChar char="×"/>
              <a:defRPr sz="2900" b="0" i="0" u="none" strike="noStrike" cap="none">
                <a:solidFill>
                  <a:schemeClr val="dk1"/>
                </a:solidFill>
                <a:latin typeface="Sniglet"/>
                <a:ea typeface="Sniglet"/>
                <a:cs typeface="Sniglet"/>
                <a:sym typeface="Sniglet"/>
              </a:defRPr>
            </a:lvl7pPr>
            <a:lvl8pPr marL="3657600" marR="0" lvl="7" indent="-412750" algn="l">
              <a:lnSpc>
                <a:spcPct val="100000"/>
              </a:lnSpc>
              <a:spcBef>
                <a:spcPts val="0"/>
              </a:spcBef>
              <a:spcAft>
                <a:spcPts val="0"/>
              </a:spcAft>
              <a:buClr>
                <a:schemeClr val="dk1"/>
              </a:buClr>
              <a:buSzPts val="2900"/>
              <a:buFont typeface="Sniglet"/>
              <a:buChar char="×"/>
              <a:defRPr sz="2900" b="0" i="0" u="none" strike="noStrike" cap="none">
                <a:solidFill>
                  <a:schemeClr val="dk1"/>
                </a:solidFill>
                <a:latin typeface="Sniglet"/>
                <a:ea typeface="Sniglet"/>
                <a:cs typeface="Sniglet"/>
                <a:sym typeface="Sniglet"/>
              </a:defRPr>
            </a:lvl8pPr>
            <a:lvl9pPr marL="4114800" marR="0" lvl="8" indent="-412750" algn="l">
              <a:lnSpc>
                <a:spcPct val="100000"/>
              </a:lnSpc>
              <a:spcBef>
                <a:spcPts val="0"/>
              </a:spcBef>
              <a:spcAft>
                <a:spcPts val="0"/>
              </a:spcAft>
              <a:buClr>
                <a:schemeClr val="dk1"/>
              </a:buClr>
              <a:buSzPts val="2900"/>
              <a:buFont typeface="Sniglet"/>
              <a:buChar char="×"/>
              <a:defRPr sz="2900" b="0" i="0" u="none" strike="noStrike" cap="none">
                <a:solidFill>
                  <a:schemeClr val="dk1"/>
                </a:solidFill>
                <a:latin typeface="Sniglet"/>
                <a:ea typeface="Sniglet"/>
                <a:cs typeface="Sniglet"/>
                <a:sym typeface="Sniglet"/>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120"/>
        <p:cNvGrpSpPr/>
        <p:nvPr/>
      </p:nvGrpSpPr>
      <p:grpSpPr>
        <a:xfrm>
          <a:off x="0" y="0"/>
          <a:ext cx="0" cy="0"/>
          <a:chOff x="0" y="0"/>
          <a:chExt cx="0" cy="0"/>
        </a:xfrm>
      </p:grpSpPr>
      <p:pic>
        <p:nvPicPr>
          <p:cNvPr id="121" name="Google Shape;121;p21" descr="comic-02.png"/>
          <p:cNvPicPr preferRelativeResize="0"/>
          <p:nvPr/>
        </p:nvPicPr>
        <p:blipFill rotWithShape="1">
          <a:blip r:embed="rId2">
            <a:alphaModFix amt="20000"/>
          </a:blip>
          <a:srcRect/>
          <a:stretch/>
        </p:blipFill>
        <p:spPr>
          <a:xfrm>
            <a:off x="0" y="0"/>
            <a:ext cx="12192000" cy="6858000"/>
          </a:xfrm>
          <a:prstGeom prst="rect">
            <a:avLst/>
          </a:prstGeom>
          <a:noFill/>
          <a:ln>
            <a:noFill/>
          </a:ln>
        </p:spPr>
      </p:pic>
      <p:sp>
        <p:nvSpPr>
          <p:cNvPr id="122" name="Google Shape;122;p21"/>
          <p:cNvSpPr/>
          <p:nvPr/>
        </p:nvSpPr>
        <p:spPr>
          <a:xfrm>
            <a:off x="2656467" y="50367"/>
            <a:ext cx="7488900" cy="6960300"/>
          </a:xfrm>
          <a:custGeom>
            <a:avLst/>
            <a:gdLst/>
            <a:ahLst/>
            <a:cxnLst/>
            <a:rect l="l" t="t" r="r" b="b"/>
            <a:pathLst>
              <a:path w="120000" h="120000" extrusionOk="0">
                <a:moveTo>
                  <a:pt x="42316" y="17235"/>
                </a:moveTo>
                <a:lnTo>
                  <a:pt x="43223" y="4226"/>
                </a:lnTo>
                <a:lnTo>
                  <a:pt x="55012" y="15609"/>
                </a:lnTo>
                <a:lnTo>
                  <a:pt x="58942" y="0"/>
                </a:lnTo>
                <a:lnTo>
                  <a:pt x="66498" y="16585"/>
                </a:lnTo>
                <a:lnTo>
                  <a:pt x="73752" y="2276"/>
                </a:lnTo>
                <a:lnTo>
                  <a:pt x="79193" y="20161"/>
                </a:lnTo>
                <a:lnTo>
                  <a:pt x="88865" y="7804"/>
                </a:lnTo>
                <a:lnTo>
                  <a:pt x="88865" y="26016"/>
                </a:lnTo>
                <a:lnTo>
                  <a:pt x="105188" y="15283"/>
                </a:lnTo>
                <a:lnTo>
                  <a:pt x="101259" y="35447"/>
                </a:lnTo>
                <a:lnTo>
                  <a:pt x="116976" y="30242"/>
                </a:lnTo>
                <a:lnTo>
                  <a:pt x="105490" y="46178"/>
                </a:lnTo>
                <a:lnTo>
                  <a:pt x="119394" y="47479"/>
                </a:lnTo>
                <a:lnTo>
                  <a:pt x="109118" y="59836"/>
                </a:lnTo>
                <a:lnTo>
                  <a:pt x="120000" y="67316"/>
                </a:lnTo>
                <a:lnTo>
                  <a:pt x="105792" y="72194"/>
                </a:lnTo>
                <a:lnTo>
                  <a:pt x="110024" y="84226"/>
                </a:lnTo>
                <a:lnTo>
                  <a:pt x="97329" y="82926"/>
                </a:lnTo>
                <a:lnTo>
                  <a:pt x="101561" y="95609"/>
                </a:lnTo>
                <a:lnTo>
                  <a:pt x="92191" y="91707"/>
                </a:lnTo>
                <a:lnTo>
                  <a:pt x="91283" y="107967"/>
                </a:lnTo>
                <a:lnTo>
                  <a:pt x="79495" y="102438"/>
                </a:lnTo>
                <a:lnTo>
                  <a:pt x="74659" y="114470"/>
                </a:lnTo>
                <a:lnTo>
                  <a:pt x="67405" y="105691"/>
                </a:lnTo>
                <a:lnTo>
                  <a:pt x="61662" y="119999"/>
                </a:lnTo>
                <a:lnTo>
                  <a:pt x="54710" y="99186"/>
                </a:lnTo>
                <a:lnTo>
                  <a:pt x="47153" y="113170"/>
                </a:lnTo>
                <a:lnTo>
                  <a:pt x="43526" y="97560"/>
                </a:lnTo>
                <a:lnTo>
                  <a:pt x="30831" y="115122"/>
                </a:lnTo>
                <a:lnTo>
                  <a:pt x="31133" y="93657"/>
                </a:lnTo>
                <a:lnTo>
                  <a:pt x="21157" y="98210"/>
                </a:lnTo>
                <a:lnTo>
                  <a:pt x="22065" y="85853"/>
                </a:lnTo>
                <a:lnTo>
                  <a:pt x="5138" y="89105"/>
                </a:lnTo>
                <a:lnTo>
                  <a:pt x="16926" y="74470"/>
                </a:lnTo>
                <a:lnTo>
                  <a:pt x="8160" y="69917"/>
                </a:lnTo>
                <a:lnTo>
                  <a:pt x="14810" y="64064"/>
                </a:lnTo>
                <a:lnTo>
                  <a:pt x="0" y="53983"/>
                </a:lnTo>
                <a:lnTo>
                  <a:pt x="19042" y="48454"/>
                </a:lnTo>
                <a:lnTo>
                  <a:pt x="9672" y="35447"/>
                </a:lnTo>
                <a:lnTo>
                  <a:pt x="27203" y="37723"/>
                </a:lnTo>
                <a:lnTo>
                  <a:pt x="16926" y="20812"/>
                </a:lnTo>
                <a:lnTo>
                  <a:pt x="32946" y="26341"/>
                </a:lnTo>
                <a:lnTo>
                  <a:pt x="33551" y="13332"/>
                </a:lnTo>
                <a:close/>
              </a:path>
            </a:pathLst>
          </a:custGeom>
          <a:solidFill>
            <a:srgbClr val="001936">
              <a:alpha val="21176"/>
            </a:srgbClr>
          </a:solidFill>
          <a:ln>
            <a:noFill/>
          </a:ln>
        </p:spPr>
      </p:sp>
      <p:sp>
        <p:nvSpPr>
          <p:cNvPr id="123" name="Google Shape;123;p21"/>
          <p:cNvSpPr/>
          <p:nvPr/>
        </p:nvSpPr>
        <p:spPr>
          <a:xfrm>
            <a:off x="2351667" y="-152833"/>
            <a:ext cx="7488900" cy="6960300"/>
          </a:xfrm>
          <a:custGeom>
            <a:avLst/>
            <a:gdLst/>
            <a:ahLst/>
            <a:cxnLst/>
            <a:rect l="l" t="t" r="r" b="b"/>
            <a:pathLst>
              <a:path w="120000" h="120000" extrusionOk="0">
                <a:moveTo>
                  <a:pt x="42316" y="17235"/>
                </a:moveTo>
                <a:lnTo>
                  <a:pt x="43223" y="4226"/>
                </a:lnTo>
                <a:lnTo>
                  <a:pt x="55012" y="15609"/>
                </a:lnTo>
                <a:lnTo>
                  <a:pt x="58942" y="0"/>
                </a:lnTo>
                <a:lnTo>
                  <a:pt x="66498" y="16585"/>
                </a:lnTo>
                <a:lnTo>
                  <a:pt x="73752" y="2276"/>
                </a:lnTo>
                <a:lnTo>
                  <a:pt x="79193" y="20161"/>
                </a:lnTo>
                <a:lnTo>
                  <a:pt x="88865" y="7804"/>
                </a:lnTo>
                <a:lnTo>
                  <a:pt x="88865" y="26016"/>
                </a:lnTo>
                <a:lnTo>
                  <a:pt x="105188" y="15283"/>
                </a:lnTo>
                <a:lnTo>
                  <a:pt x="101259" y="35447"/>
                </a:lnTo>
                <a:lnTo>
                  <a:pt x="116976" y="30242"/>
                </a:lnTo>
                <a:lnTo>
                  <a:pt x="105490" y="46178"/>
                </a:lnTo>
                <a:lnTo>
                  <a:pt x="119394" y="47479"/>
                </a:lnTo>
                <a:lnTo>
                  <a:pt x="109118" y="59836"/>
                </a:lnTo>
                <a:lnTo>
                  <a:pt x="120000" y="67316"/>
                </a:lnTo>
                <a:lnTo>
                  <a:pt x="105792" y="72194"/>
                </a:lnTo>
                <a:lnTo>
                  <a:pt x="110024" y="84226"/>
                </a:lnTo>
                <a:lnTo>
                  <a:pt x="97329" y="82926"/>
                </a:lnTo>
                <a:lnTo>
                  <a:pt x="101561" y="95609"/>
                </a:lnTo>
                <a:lnTo>
                  <a:pt x="92191" y="91707"/>
                </a:lnTo>
                <a:lnTo>
                  <a:pt x="91283" y="107967"/>
                </a:lnTo>
                <a:lnTo>
                  <a:pt x="79495" y="102438"/>
                </a:lnTo>
                <a:lnTo>
                  <a:pt x="74659" y="114470"/>
                </a:lnTo>
                <a:lnTo>
                  <a:pt x="67405" y="105691"/>
                </a:lnTo>
                <a:lnTo>
                  <a:pt x="61662" y="119999"/>
                </a:lnTo>
                <a:lnTo>
                  <a:pt x="54710" y="99186"/>
                </a:lnTo>
                <a:lnTo>
                  <a:pt x="47153" y="113170"/>
                </a:lnTo>
                <a:lnTo>
                  <a:pt x="43526" y="97560"/>
                </a:lnTo>
                <a:lnTo>
                  <a:pt x="30831" y="115122"/>
                </a:lnTo>
                <a:lnTo>
                  <a:pt x="31133" y="93657"/>
                </a:lnTo>
                <a:lnTo>
                  <a:pt x="21157" y="98210"/>
                </a:lnTo>
                <a:lnTo>
                  <a:pt x="22065" y="85853"/>
                </a:lnTo>
                <a:lnTo>
                  <a:pt x="5138" y="89105"/>
                </a:lnTo>
                <a:lnTo>
                  <a:pt x="16926" y="74470"/>
                </a:lnTo>
                <a:lnTo>
                  <a:pt x="8160" y="69917"/>
                </a:lnTo>
                <a:lnTo>
                  <a:pt x="14810" y="64064"/>
                </a:lnTo>
                <a:lnTo>
                  <a:pt x="0" y="53983"/>
                </a:lnTo>
                <a:lnTo>
                  <a:pt x="19042" y="48454"/>
                </a:lnTo>
                <a:lnTo>
                  <a:pt x="9672" y="35447"/>
                </a:lnTo>
                <a:lnTo>
                  <a:pt x="27203" y="37723"/>
                </a:lnTo>
                <a:lnTo>
                  <a:pt x="16926" y="20812"/>
                </a:lnTo>
                <a:lnTo>
                  <a:pt x="32946" y="26341"/>
                </a:lnTo>
                <a:lnTo>
                  <a:pt x="33551" y="13332"/>
                </a:lnTo>
                <a:close/>
              </a:path>
            </a:pathLst>
          </a:custGeom>
          <a:solidFill>
            <a:srgbClr val="FFFFFF"/>
          </a:solidFill>
          <a:ln w="76200" cap="flat" cmpd="sng">
            <a:solidFill>
              <a:srgbClr val="000000"/>
            </a:solidFill>
            <a:prstDash val="solid"/>
            <a:miter lim="8000"/>
            <a:headEnd type="none" w="sm" len="sm"/>
            <a:tailEnd type="none" w="sm" len="sm"/>
          </a:ln>
        </p:spPr>
      </p:sp>
      <p:sp>
        <p:nvSpPr>
          <p:cNvPr id="124" name="Google Shape;124;p21"/>
          <p:cNvSpPr txBox="1">
            <a:spLocks noGrp="1"/>
          </p:cNvSpPr>
          <p:nvPr>
            <p:ph type="body" idx="1"/>
          </p:nvPr>
        </p:nvSpPr>
        <p:spPr>
          <a:xfrm>
            <a:off x="3874399" y="2882400"/>
            <a:ext cx="4443300" cy="1093200"/>
          </a:xfrm>
          <a:prstGeom prst="rect">
            <a:avLst/>
          </a:prstGeom>
          <a:noFill/>
          <a:ln>
            <a:noFill/>
          </a:ln>
        </p:spPr>
        <p:txBody>
          <a:bodyPr spcFirstLastPara="1" wrap="square" lIns="121900" tIns="121900" rIns="121900" bIns="121900" anchor="ctr" anchorCtr="0">
            <a:noAutofit/>
          </a:bodyPr>
          <a:lstStyle>
            <a:lvl1pPr marL="457200" marR="0" lvl="0" indent="-431800" algn="ctr">
              <a:lnSpc>
                <a:spcPct val="100000"/>
              </a:lnSpc>
              <a:spcBef>
                <a:spcPts val="0"/>
              </a:spcBef>
              <a:spcAft>
                <a:spcPts val="0"/>
              </a:spcAft>
              <a:buClr>
                <a:srgbClr val="000000"/>
              </a:buClr>
              <a:buSzPts val="3200"/>
              <a:buFont typeface="Bangers"/>
              <a:buChar char="×"/>
              <a:defRPr sz="3200" b="0" i="0" u="none" strike="noStrike" cap="none">
                <a:solidFill>
                  <a:srgbClr val="000000"/>
                </a:solidFill>
                <a:latin typeface="Bangers"/>
                <a:ea typeface="Bangers"/>
                <a:cs typeface="Bangers"/>
                <a:sym typeface="Bangers"/>
              </a:defRPr>
            </a:lvl1pPr>
            <a:lvl2pPr marL="914400" marR="0" lvl="1" indent="-431800" algn="ctr">
              <a:lnSpc>
                <a:spcPct val="100000"/>
              </a:lnSpc>
              <a:spcBef>
                <a:spcPts val="0"/>
              </a:spcBef>
              <a:spcAft>
                <a:spcPts val="0"/>
              </a:spcAft>
              <a:buClr>
                <a:srgbClr val="000000"/>
              </a:buClr>
              <a:buSzPts val="3200"/>
              <a:buFont typeface="Bangers"/>
              <a:buChar char="×"/>
              <a:defRPr sz="3200" b="0" i="0" u="none" strike="noStrike" cap="none">
                <a:solidFill>
                  <a:srgbClr val="000000"/>
                </a:solidFill>
                <a:latin typeface="Bangers"/>
                <a:ea typeface="Bangers"/>
                <a:cs typeface="Bangers"/>
                <a:sym typeface="Bangers"/>
              </a:defRPr>
            </a:lvl2pPr>
            <a:lvl3pPr marL="1371600" marR="0" lvl="2" indent="-431800" algn="ctr">
              <a:lnSpc>
                <a:spcPct val="100000"/>
              </a:lnSpc>
              <a:spcBef>
                <a:spcPts val="0"/>
              </a:spcBef>
              <a:spcAft>
                <a:spcPts val="0"/>
              </a:spcAft>
              <a:buClr>
                <a:srgbClr val="000000"/>
              </a:buClr>
              <a:buSzPts val="3200"/>
              <a:buFont typeface="Bangers"/>
              <a:buChar char="×"/>
              <a:defRPr sz="3200" b="0" i="0" u="none" strike="noStrike" cap="none">
                <a:solidFill>
                  <a:srgbClr val="000000"/>
                </a:solidFill>
                <a:latin typeface="Bangers"/>
                <a:ea typeface="Bangers"/>
                <a:cs typeface="Bangers"/>
                <a:sym typeface="Bangers"/>
              </a:defRPr>
            </a:lvl3pPr>
            <a:lvl4pPr marL="1828800" marR="0" lvl="3" indent="-431800" algn="ctr">
              <a:lnSpc>
                <a:spcPct val="100000"/>
              </a:lnSpc>
              <a:spcBef>
                <a:spcPts val="0"/>
              </a:spcBef>
              <a:spcAft>
                <a:spcPts val="0"/>
              </a:spcAft>
              <a:buClr>
                <a:srgbClr val="000000"/>
              </a:buClr>
              <a:buSzPts val="3200"/>
              <a:buFont typeface="Bangers"/>
              <a:buChar char="×"/>
              <a:defRPr sz="3200" b="0" i="0" u="none" strike="noStrike" cap="none">
                <a:solidFill>
                  <a:srgbClr val="000000"/>
                </a:solidFill>
                <a:latin typeface="Bangers"/>
                <a:ea typeface="Bangers"/>
                <a:cs typeface="Bangers"/>
                <a:sym typeface="Bangers"/>
              </a:defRPr>
            </a:lvl4pPr>
            <a:lvl5pPr marL="2286000" marR="0" lvl="4" indent="-431800" algn="ctr">
              <a:lnSpc>
                <a:spcPct val="100000"/>
              </a:lnSpc>
              <a:spcBef>
                <a:spcPts val="0"/>
              </a:spcBef>
              <a:spcAft>
                <a:spcPts val="0"/>
              </a:spcAft>
              <a:buClr>
                <a:srgbClr val="000000"/>
              </a:buClr>
              <a:buSzPts val="3200"/>
              <a:buFont typeface="Bangers"/>
              <a:buChar char="×"/>
              <a:defRPr sz="3200" b="0" i="0" u="none" strike="noStrike" cap="none">
                <a:solidFill>
                  <a:srgbClr val="000000"/>
                </a:solidFill>
                <a:latin typeface="Bangers"/>
                <a:ea typeface="Bangers"/>
                <a:cs typeface="Bangers"/>
                <a:sym typeface="Bangers"/>
              </a:defRPr>
            </a:lvl5pPr>
            <a:lvl6pPr marL="2743200" marR="0" lvl="5" indent="-431800" algn="ctr">
              <a:lnSpc>
                <a:spcPct val="100000"/>
              </a:lnSpc>
              <a:spcBef>
                <a:spcPts val="0"/>
              </a:spcBef>
              <a:spcAft>
                <a:spcPts val="0"/>
              </a:spcAft>
              <a:buClr>
                <a:srgbClr val="000000"/>
              </a:buClr>
              <a:buSzPts val="3200"/>
              <a:buFont typeface="Bangers"/>
              <a:buChar char="×"/>
              <a:defRPr sz="3200" b="0" i="0" u="none" strike="noStrike" cap="none">
                <a:solidFill>
                  <a:srgbClr val="000000"/>
                </a:solidFill>
                <a:latin typeface="Bangers"/>
                <a:ea typeface="Bangers"/>
                <a:cs typeface="Bangers"/>
                <a:sym typeface="Bangers"/>
              </a:defRPr>
            </a:lvl6pPr>
            <a:lvl7pPr marL="3200400" marR="0" lvl="6" indent="-431800" algn="ctr">
              <a:lnSpc>
                <a:spcPct val="100000"/>
              </a:lnSpc>
              <a:spcBef>
                <a:spcPts val="0"/>
              </a:spcBef>
              <a:spcAft>
                <a:spcPts val="0"/>
              </a:spcAft>
              <a:buClr>
                <a:srgbClr val="000000"/>
              </a:buClr>
              <a:buSzPts val="3200"/>
              <a:buFont typeface="Bangers"/>
              <a:buChar char="×"/>
              <a:defRPr sz="3200" b="0" i="0" u="none" strike="noStrike" cap="none">
                <a:solidFill>
                  <a:srgbClr val="000000"/>
                </a:solidFill>
                <a:latin typeface="Bangers"/>
                <a:ea typeface="Bangers"/>
                <a:cs typeface="Bangers"/>
                <a:sym typeface="Bangers"/>
              </a:defRPr>
            </a:lvl7pPr>
            <a:lvl8pPr marL="3657600" marR="0" lvl="7" indent="-431800" algn="ctr">
              <a:lnSpc>
                <a:spcPct val="100000"/>
              </a:lnSpc>
              <a:spcBef>
                <a:spcPts val="0"/>
              </a:spcBef>
              <a:spcAft>
                <a:spcPts val="0"/>
              </a:spcAft>
              <a:buClr>
                <a:srgbClr val="000000"/>
              </a:buClr>
              <a:buSzPts val="3200"/>
              <a:buFont typeface="Bangers"/>
              <a:buChar char="×"/>
              <a:defRPr sz="3200" b="0" i="0" u="none" strike="noStrike" cap="none">
                <a:solidFill>
                  <a:srgbClr val="000000"/>
                </a:solidFill>
                <a:latin typeface="Bangers"/>
                <a:ea typeface="Bangers"/>
                <a:cs typeface="Bangers"/>
                <a:sym typeface="Bangers"/>
              </a:defRPr>
            </a:lvl8pPr>
            <a:lvl9pPr marL="4114800" marR="0" lvl="8" indent="-431800" algn="ctr">
              <a:lnSpc>
                <a:spcPct val="100000"/>
              </a:lnSpc>
              <a:spcBef>
                <a:spcPts val="0"/>
              </a:spcBef>
              <a:spcAft>
                <a:spcPts val="0"/>
              </a:spcAft>
              <a:buClr>
                <a:srgbClr val="000000"/>
              </a:buClr>
              <a:buSzPts val="3200"/>
              <a:buFont typeface="Bangers"/>
              <a:buChar char="×"/>
              <a:defRPr sz="3200" b="0" i="0" u="none" strike="noStrike" cap="none">
                <a:solidFill>
                  <a:srgbClr val="000000"/>
                </a:solidFill>
                <a:latin typeface="Bangers"/>
                <a:ea typeface="Bangers"/>
                <a:cs typeface="Bangers"/>
                <a:sym typeface="Bangers"/>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 1 column" type="tx">
  <p:cSld name="TITLE_AND_BODY">
    <p:spTree>
      <p:nvGrpSpPr>
        <p:cNvPr id="1" name="Shape 125"/>
        <p:cNvGrpSpPr/>
        <p:nvPr/>
      </p:nvGrpSpPr>
      <p:grpSpPr>
        <a:xfrm>
          <a:off x="0" y="0"/>
          <a:ext cx="0" cy="0"/>
          <a:chOff x="0" y="0"/>
          <a:chExt cx="0" cy="0"/>
        </a:xfrm>
      </p:grpSpPr>
      <p:pic>
        <p:nvPicPr>
          <p:cNvPr id="126" name="Google Shape;126;p22" descr="comic-01.png"/>
          <p:cNvPicPr preferRelativeResize="0"/>
          <p:nvPr/>
        </p:nvPicPr>
        <p:blipFill rotWithShape="1">
          <a:blip r:embed="rId2">
            <a:alphaModFix amt="20000"/>
          </a:blip>
          <a:srcRect/>
          <a:stretch/>
        </p:blipFill>
        <p:spPr>
          <a:xfrm>
            <a:off x="0" y="0"/>
            <a:ext cx="12192000" cy="6858000"/>
          </a:xfrm>
          <a:prstGeom prst="rect">
            <a:avLst/>
          </a:prstGeom>
          <a:noFill/>
          <a:ln>
            <a:noFill/>
          </a:ln>
        </p:spPr>
      </p:pic>
      <p:sp>
        <p:nvSpPr>
          <p:cNvPr id="127" name="Google Shape;127;p22"/>
          <p:cNvSpPr/>
          <p:nvPr/>
        </p:nvSpPr>
        <p:spPr>
          <a:xfrm>
            <a:off x="979467" y="1018000"/>
            <a:ext cx="10505100" cy="5580300"/>
          </a:xfrm>
          <a:custGeom>
            <a:avLst/>
            <a:gdLst/>
            <a:ahLst/>
            <a:cxnLst/>
            <a:rect l="l" t="t" r="r" b="b"/>
            <a:pathLst>
              <a:path w="120000" h="120000" extrusionOk="0">
                <a:moveTo>
                  <a:pt x="0" y="0"/>
                </a:moveTo>
                <a:lnTo>
                  <a:pt x="120000" y="7461"/>
                </a:lnTo>
                <a:lnTo>
                  <a:pt x="118348" y="114196"/>
                </a:lnTo>
                <a:lnTo>
                  <a:pt x="3522" y="120000"/>
                </a:lnTo>
                <a:close/>
              </a:path>
            </a:pathLst>
          </a:custGeom>
          <a:solidFill>
            <a:srgbClr val="001936">
              <a:alpha val="21176"/>
            </a:srgbClr>
          </a:solidFill>
          <a:ln>
            <a:noFill/>
          </a:ln>
        </p:spPr>
      </p:sp>
      <p:sp>
        <p:nvSpPr>
          <p:cNvPr id="128" name="Google Shape;128;p22"/>
          <p:cNvSpPr/>
          <p:nvPr/>
        </p:nvSpPr>
        <p:spPr>
          <a:xfrm>
            <a:off x="674667" y="713200"/>
            <a:ext cx="10505100" cy="5580300"/>
          </a:xfrm>
          <a:custGeom>
            <a:avLst/>
            <a:gdLst/>
            <a:ahLst/>
            <a:cxnLst/>
            <a:rect l="l" t="t" r="r" b="b"/>
            <a:pathLst>
              <a:path w="120000" h="120000" extrusionOk="0">
                <a:moveTo>
                  <a:pt x="0" y="0"/>
                </a:moveTo>
                <a:lnTo>
                  <a:pt x="120000" y="7461"/>
                </a:lnTo>
                <a:lnTo>
                  <a:pt x="118348" y="114196"/>
                </a:lnTo>
                <a:lnTo>
                  <a:pt x="3522" y="120000"/>
                </a:lnTo>
                <a:close/>
              </a:path>
            </a:pathLst>
          </a:custGeom>
          <a:solidFill>
            <a:srgbClr val="FFFFFF"/>
          </a:solidFill>
          <a:ln w="76200" cap="flat" cmpd="sng">
            <a:solidFill>
              <a:srgbClr val="000000"/>
            </a:solidFill>
            <a:prstDash val="solid"/>
            <a:miter lim="8000"/>
            <a:headEnd type="none" w="sm" len="sm"/>
            <a:tailEnd type="none" w="sm" len="sm"/>
          </a:ln>
        </p:spPr>
      </p:sp>
      <p:sp>
        <p:nvSpPr>
          <p:cNvPr id="129" name="Google Shape;129;p22"/>
          <p:cNvSpPr txBox="1">
            <a:spLocks noGrp="1"/>
          </p:cNvSpPr>
          <p:nvPr>
            <p:ph type="title"/>
          </p:nvPr>
        </p:nvSpPr>
        <p:spPr>
          <a:xfrm rot="161695">
            <a:off x="1301664" y="1169156"/>
            <a:ext cx="9373066" cy="1013623"/>
          </a:xfrm>
          <a:prstGeom prst="rect">
            <a:avLst/>
          </a:prstGeom>
          <a:noFill/>
          <a:ln>
            <a:noFill/>
          </a:ln>
        </p:spPr>
        <p:txBody>
          <a:bodyPr spcFirstLastPara="1" wrap="square" lIns="121900" tIns="121900" rIns="121900" bIns="121900" anchor="b" anchorCtr="0">
            <a:noAutofit/>
          </a:bodyPr>
          <a:lstStyle>
            <a:lvl1pPr marR="0" lvl="0" algn="l">
              <a:lnSpc>
                <a:spcPct val="100000"/>
              </a:lnSpc>
              <a:spcBef>
                <a:spcPts val="0"/>
              </a:spcBef>
              <a:spcAft>
                <a:spcPts val="0"/>
              </a:spcAft>
              <a:buClr>
                <a:schemeClr val="dk1"/>
              </a:buClr>
              <a:buSzPts val="1900"/>
              <a:buFont typeface="Bangers"/>
              <a:buNone/>
              <a:defRPr sz="4000" b="0" i="0" u="none" strike="noStrike" cap="none">
                <a:solidFill>
                  <a:schemeClr val="dk1"/>
                </a:solidFill>
                <a:latin typeface="Bangers"/>
                <a:ea typeface="Bangers"/>
                <a:cs typeface="Bangers"/>
                <a:sym typeface="Bangers"/>
              </a:defRPr>
            </a:lvl1pPr>
            <a:lvl2pPr lvl="1"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2pPr>
            <a:lvl3pPr lvl="2"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3pPr>
            <a:lvl4pPr lvl="3"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4pPr>
            <a:lvl5pPr lvl="4"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5pPr>
            <a:lvl6pPr lvl="5"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6pPr>
            <a:lvl7pPr lvl="6"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7pPr>
            <a:lvl8pPr lvl="7"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8pPr>
            <a:lvl9pPr lvl="8"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9pPr>
          </a:lstStyle>
          <a:p>
            <a:endParaRPr/>
          </a:p>
        </p:txBody>
      </p:sp>
      <p:sp>
        <p:nvSpPr>
          <p:cNvPr id="130" name="Google Shape;130;p22"/>
          <p:cNvSpPr txBox="1">
            <a:spLocks noGrp="1"/>
          </p:cNvSpPr>
          <p:nvPr>
            <p:ph type="body" idx="1"/>
          </p:nvPr>
        </p:nvSpPr>
        <p:spPr>
          <a:xfrm>
            <a:off x="1402733" y="2061255"/>
            <a:ext cx="10281300" cy="4404900"/>
          </a:xfrm>
          <a:prstGeom prst="rect">
            <a:avLst/>
          </a:prstGeom>
          <a:noFill/>
          <a:ln>
            <a:noFill/>
          </a:ln>
        </p:spPr>
        <p:txBody>
          <a:bodyPr spcFirstLastPara="1" wrap="square" lIns="121900" tIns="121900" rIns="121900" bIns="121900" anchor="t" anchorCtr="0">
            <a:noAutofit/>
          </a:bodyPr>
          <a:lstStyle>
            <a:lvl1pPr marL="457200" marR="0" lvl="0" indent="-482600" algn="l">
              <a:lnSpc>
                <a:spcPct val="100000"/>
              </a:lnSpc>
              <a:spcBef>
                <a:spcPts val="0"/>
              </a:spcBef>
              <a:spcAft>
                <a:spcPts val="0"/>
              </a:spcAft>
              <a:buClr>
                <a:schemeClr val="dk1"/>
              </a:buClr>
              <a:buSzPts val="4000"/>
              <a:buFont typeface="Sniglet"/>
              <a:buChar char="×"/>
              <a:defRPr sz="4000" b="0" i="0" u="none" strike="noStrike" cap="none">
                <a:solidFill>
                  <a:schemeClr val="dk1"/>
                </a:solidFill>
                <a:latin typeface="Sniglet"/>
                <a:ea typeface="Sniglet"/>
                <a:cs typeface="Sniglet"/>
                <a:sym typeface="Sniglet"/>
              </a:defRPr>
            </a:lvl1pPr>
            <a:lvl2pPr marL="914400" marR="0" lvl="1" indent="-431800" algn="l">
              <a:lnSpc>
                <a:spcPct val="100000"/>
              </a:lnSpc>
              <a:spcBef>
                <a:spcPts val="0"/>
              </a:spcBef>
              <a:spcAft>
                <a:spcPts val="0"/>
              </a:spcAft>
              <a:buClr>
                <a:schemeClr val="dk1"/>
              </a:buClr>
              <a:buSzPts val="3200"/>
              <a:buFont typeface="Sniglet"/>
              <a:buChar char="×"/>
              <a:defRPr sz="3200" b="0" i="0" u="none" strike="noStrike" cap="none">
                <a:solidFill>
                  <a:schemeClr val="dk1"/>
                </a:solidFill>
                <a:latin typeface="Sniglet"/>
                <a:ea typeface="Sniglet"/>
                <a:cs typeface="Sniglet"/>
                <a:sym typeface="Sniglet"/>
              </a:defRPr>
            </a:lvl2pPr>
            <a:lvl3pPr marL="1371600" marR="0" lvl="2" indent="-431800" algn="l">
              <a:lnSpc>
                <a:spcPct val="100000"/>
              </a:lnSpc>
              <a:spcBef>
                <a:spcPts val="0"/>
              </a:spcBef>
              <a:spcAft>
                <a:spcPts val="0"/>
              </a:spcAft>
              <a:buClr>
                <a:schemeClr val="dk1"/>
              </a:buClr>
              <a:buSzPts val="3200"/>
              <a:buFont typeface="Sniglet"/>
              <a:buChar char="×"/>
              <a:defRPr sz="3200" b="0" i="0" u="none" strike="noStrike" cap="none">
                <a:solidFill>
                  <a:schemeClr val="dk1"/>
                </a:solidFill>
                <a:latin typeface="Sniglet"/>
                <a:ea typeface="Sniglet"/>
                <a:cs typeface="Sniglet"/>
                <a:sym typeface="Sniglet"/>
              </a:defRPr>
            </a:lvl3pPr>
            <a:lvl4pPr marL="1828800" marR="0" lvl="3"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4pPr>
            <a:lvl5pPr marL="2286000" marR="0" lvl="4"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5pPr>
            <a:lvl6pPr marL="2743200" marR="0" lvl="5"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6pPr>
            <a:lvl7pPr marL="3200400" marR="0" lvl="6"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7pPr>
            <a:lvl8pPr marL="3657600" marR="0" lvl="7"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8pPr>
            <a:lvl9pPr marL="4114800" marR="0" lvl="8"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31"/>
        <p:cNvGrpSpPr/>
        <p:nvPr/>
      </p:nvGrpSpPr>
      <p:grpSpPr>
        <a:xfrm>
          <a:off x="0" y="0"/>
          <a:ext cx="0" cy="0"/>
          <a:chOff x="0" y="0"/>
          <a:chExt cx="0" cy="0"/>
        </a:xfrm>
      </p:grpSpPr>
      <p:pic>
        <p:nvPicPr>
          <p:cNvPr id="132" name="Google Shape;132;p23" descr="comic-01.png"/>
          <p:cNvPicPr preferRelativeResize="0"/>
          <p:nvPr/>
        </p:nvPicPr>
        <p:blipFill rotWithShape="1">
          <a:blip r:embed="rId2">
            <a:alphaModFix amt="20000"/>
          </a:blip>
          <a:srcRect/>
          <a:stretch/>
        </p:blipFill>
        <p:spPr>
          <a:xfrm>
            <a:off x="0" y="0"/>
            <a:ext cx="12192000" cy="6858000"/>
          </a:xfrm>
          <a:prstGeom prst="rect">
            <a:avLst/>
          </a:prstGeom>
          <a:noFill/>
          <a:ln>
            <a:noFill/>
          </a:ln>
        </p:spPr>
      </p:pic>
      <p:sp>
        <p:nvSpPr>
          <p:cNvPr id="133" name="Google Shape;133;p23"/>
          <p:cNvSpPr/>
          <p:nvPr/>
        </p:nvSpPr>
        <p:spPr>
          <a:xfrm>
            <a:off x="979467" y="1018000"/>
            <a:ext cx="10505100" cy="5580300"/>
          </a:xfrm>
          <a:custGeom>
            <a:avLst/>
            <a:gdLst/>
            <a:ahLst/>
            <a:cxnLst/>
            <a:rect l="l" t="t" r="r" b="b"/>
            <a:pathLst>
              <a:path w="120000" h="120000" extrusionOk="0">
                <a:moveTo>
                  <a:pt x="0" y="0"/>
                </a:moveTo>
                <a:lnTo>
                  <a:pt x="120000" y="7461"/>
                </a:lnTo>
                <a:lnTo>
                  <a:pt x="118348" y="114196"/>
                </a:lnTo>
                <a:lnTo>
                  <a:pt x="3522" y="120000"/>
                </a:lnTo>
                <a:close/>
              </a:path>
            </a:pathLst>
          </a:custGeom>
          <a:solidFill>
            <a:srgbClr val="001936">
              <a:alpha val="21176"/>
            </a:srgbClr>
          </a:solidFill>
          <a:ln>
            <a:noFill/>
          </a:ln>
        </p:spPr>
      </p:sp>
      <p:sp>
        <p:nvSpPr>
          <p:cNvPr id="134" name="Google Shape;134;p23"/>
          <p:cNvSpPr/>
          <p:nvPr/>
        </p:nvSpPr>
        <p:spPr>
          <a:xfrm>
            <a:off x="674667" y="713200"/>
            <a:ext cx="10505100" cy="5580300"/>
          </a:xfrm>
          <a:custGeom>
            <a:avLst/>
            <a:gdLst/>
            <a:ahLst/>
            <a:cxnLst/>
            <a:rect l="l" t="t" r="r" b="b"/>
            <a:pathLst>
              <a:path w="120000" h="120000" extrusionOk="0">
                <a:moveTo>
                  <a:pt x="0" y="0"/>
                </a:moveTo>
                <a:lnTo>
                  <a:pt x="120000" y="7461"/>
                </a:lnTo>
                <a:lnTo>
                  <a:pt x="118348" y="114196"/>
                </a:lnTo>
                <a:lnTo>
                  <a:pt x="3522" y="120000"/>
                </a:lnTo>
                <a:close/>
              </a:path>
            </a:pathLst>
          </a:custGeom>
          <a:solidFill>
            <a:srgbClr val="FFFFFF"/>
          </a:solidFill>
          <a:ln w="76200" cap="flat" cmpd="sng">
            <a:solidFill>
              <a:srgbClr val="000000"/>
            </a:solidFill>
            <a:prstDash val="solid"/>
            <a:miter lim="8000"/>
            <a:headEnd type="none" w="sm" len="sm"/>
            <a:tailEnd type="none" w="sm" len="sm"/>
          </a:ln>
        </p:spPr>
      </p:sp>
      <p:sp>
        <p:nvSpPr>
          <p:cNvPr id="135" name="Google Shape;135;p23"/>
          <p:cNvSpPr txBox="1">
            <a:spLocks noGrp="1"/>
          </p:cNvSpPr>
          <p:nvPr>
            <p:ph type="title"/>
          </p:nvPr>
        </p:nvSpPr>
        <p:spPr>
          <a:xfrm rot="161695">
            <a:off x="1301664" y="1169156"/>
            <a:ext cx="9373066" cy="1013623"/>
          </a:xfrm>
          <a:prstGeom prst="rect">
            <a:avLst/>
          </a:prstGeom>
          <a:noFill/>
          <a:ln>
            <a:noFill/>
          </a:ln>
        </p:spPr>
        <p:txBody>
          <a:bodyPr spcFirstLastPara="1" wrap="square" lIns="121900" tIns="121900" rIns="121900" bIns="121900" anchor="b" anchorCtr="0">
            <a:noAutofit/>
          </a:bodyPr>
          <a:lstStyle>
            <a:lvl1pPr marR="0" lvl="0" algn="l">
              <a:lnSpc>
                <a:spcPct val="100000"/>
              </a:lnSpc>
              <a:spcBef>
                <a:spcPts val="0"/>
              </a:spcBef>
              <a:spcAft>
                <a:spcPts val="0"/>
              </a:spcAft>
              <a:buClr>
                <a:schemeClr val="dk1"/>
              </a:buClr>
              <a:buSzPts val="1900"/>
              <a:buFont typeface="Bangers"/>
              <a:buNone/>
              <a:defRPr sz="4000" b="0" i="0" u="none" strike="noStrike" cap="none">
                <a:solidFill>
                  <a:schemeClr val="dk1"/>
                </a:solidFill>
                <a:latin typeface="Bangers"/>
                <a:ea typeface="Bangers"/>
                <a:cs typeface="Bangers"/>
                <a:sym typeface="Bangers"/>
              </a:defRPr>
            </a:lvl1pPr>
            <a:lvl2pPr lvl="1"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2pPr>
            <a:lvl3pPr lvl="2"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3pPr>
            <a:lvl4pPr lvl="3"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4pPr>
            <a:lvl5pPr lvl="4"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5pPr>
            <a:lvl6pPr lvl="5"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6pPr>
            <a:lvl7pPr lvl="6"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7pPr>
            <a:lvl8pPr lvl="7"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8pPr>
            <a:lvl9pPr lvl="8" algn="l">
              <a:lnSpc>
                <a:spcPct val="100000"/>
              </a:lnSpc>
              <a:spcBef>
                <a:spcPts val="0"/>
              </a:spcBef>
              <a:spcAft>
                <a:spcPts val="0"/>
              </a:spcAft>
              <a:buClr>
                <a:schemeClr val="dk1"/>
              </a:buClr>
              <a:buSzPts val="1900"/>
              <a:buFont typeface="Bangers"/>
              <a:buNone/>
              <a:defRPr sz="4000">
                <a:solidFill>
                  <a:schemeClr val="dk1"/>
                </a:solidFill>
                <a:latin typeface="Bangers"/>
                <a:ea typeface="Bangers"/>
                <a:cs typeface="Bangers"/>
                <a:sym typeface="Bangers"/>
              </a:defRPr>
            </a:lvl9pPr>
          </a:lstStyle>
          <a:p>
            <a:endParaRPr/>
          </a:p>
        </p:txBody>
      </p:sp>
      <p:sp>
        <p:nvSpPr>
          <p:cNvPr id="136" name="Google Shape;136;p23"/>
          <p:cNvSpPr txBox="1">
            <a:spLocks noGrp="1"/>
          </p:cNvSpPr>
          <p:nvPr>
            <p:ph type="body" idx="1"/>
          </p:nvPr>
        </p:nvSpPr>
        <p:spPr>
          <a:xfrm>
            <a:off x="1203933" y="2074900"/>
            <a:ext cx="3060300" cy="3763500"/>
          </a:xfrm>
          <a:prstGeom prst="rect">
            <a:avLst/>
          </a:prstGeom>
          <a:noFill/>
          <a:ln>
            <a:noFill/>
          </a:ln>
        </p:spPr>
        <p:txBody>
          <a:bodyPr spcFirstLastPara="1" wrap="square" lIns="121900" tIns="121900" rIns="121900" bIns="121900" anchor="t" anchorCtr="0">
            <a:noAutofit/>
          </a:bodyPr>
          <a:lstStyle>
            <a:lvl1pPr marL="457200" marR="0" lvl="0"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1pPr>
            <a:lvl2pPr marL="914400" marR="0" lvl="1"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2pPr>
            <a:lvl3pPr marL="1371600" marR="0" lvl="2"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3pPr>
            <a:lvl4pPr marL="1828800" marR="0" lvl="3"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4pPr>
            <a:lvl5pPr marL="2286000" marR="0" lvl="4"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5pPr>
            <a:lvl6pPr marL="2743200" marR="0" lvl="5"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6pPr>
            <a:lvl7pPr marL="3200400" marR="0" lvl="6"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7pPr>
            <a:lvl8pPr marL="3657600" marR="0" lvl="7"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8pPr>
            <a:lvl9pPr marL="4114800" marR="0" lvl="8"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9pPr>
          </a:lstStyle>
          <a:p>
            <a:endParaRPr/>
          </a:p>
        </p:txBody>
      </p:sp>
      <p:sp>
        <p:nvSpPr>
          <p:cNvPr id="137" name="Google Shape;137;p23"/>
          <p:cNvSpPr txBox="1">
            <a:spLocks noGrp="1"/>
          </p:cNvSpPr>
          <p:nvPr>
            <p:ph type="body" idx="2"/>
          </p:nvPr>
        </p:nvSpPr>
        <p:spPr>
          <a:xfrm>
            <a:off x="4421323" y="2074900"/>
            <a:ext cx="3060300" cy="3763500"/>
          </a:xfrm>
          <a:prstGeom prst="rect">
            <a:avLst/>
          </a:prstGeom>
          <a:noFill/>
          <a:ln>
            <a:noFill/>
          </a:ln>
        </p:spPr>
        <p:txBody>
          <a:bodyPr spcFirstLastPara="1" wrap="square" lIns="121900" tIns="121900" rIns="121900" bIns="121900" anchor="t" anchorCtr="0">
            <a:noAutofit/>
          </a:bodyPr>
          <a:lstStyle>
            <a:lvl1pPr marL="457200" marR="0" lvl="0"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1pPr>
            <a:lvl2pPr marL="914400" marR="0" lvl="1"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2pPr>
            <a:lvl3pPr marL="1371600" marR="0" lvl="2"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3pPr>
            <a:lvl4pPr marL="1828800" marR="0" lvl="3"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4pPr>
            <a:lvl5pPr marL="2286000" marR="0" lvl="4"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5pPr>
            <a:lvl6pPr marL="2743200" marR="0" lvl="5"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6pPr>
            <a:lvl7pPr marL="3200400" marR="0" lvl="6"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7pPr>
            <a:lvl8pPr marL="3657600" marR="0" lvl="7"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8pPr>
            <a:lvl9pPr marL="4114800" marR="0" lvl="8"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9pPr>
          </a:lstStyle>
          <a:p>
            <a:endParaRPr/>
          </a:p>
        </p:txBody>
      </p:sp>
      <p:sp>
        <p:nvSpPr>
          <p:cNvPr id="138" name="Google Shape;138;p23"/>
          <p:cNvSpPr txBox="1">
            <a:spLocks noGrp="1"/>
          </p:cNvSpPr>
          <p:nvPr>
            <p:ph type="body" idx="3"/>
          </p:nvPr>
        </p:nvSpPr>
        <p:spPr>
          <a:xfrm>
            <a:off x="7638714" y="2074900"/>
            <a:ext cx="3060300" cy="3763500"/>
          </a:xfrm>
          <a:prstGeom prst="rect">
            <a:avLst/>
          </a:prstGeom>
          <a:noFill/>
          <a:ln>
            <a:noFill/>
          </a:ln>
        </p:spPr>
        <p:txBody>
          <a:bodyPr spcFirstLastPara="1" wrap="square" lIns="121900" tIns="121900" rIns="121900" bIns="121900" anchor="t" anchorCtr="0">
            <a:noAutofit/>
          </a:bodyPr>
          <a:lstStyle>
            <a:lvl1pPr marL="457200" marR="0" lvl="0"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1pPr>
            <a:lvl2pPr marL="914400" marR="0" lvl="1"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2pPr>
            <a:lvl3pPr marL="1371600" marR="0" lvl="2"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3pPr>
            <a:lvl4pPr marL="1828800" marR="0" lvl="3"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4pPr>
            <a:lvl5pPr marL="2286000" marR="0" lvl="4"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5pPr>
            <a:lvl6pPr marL="2743200" marR="0" lvl="5"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6pPr>
            <a:lvl7pPr marL="3200400" marR="0" lvl="6"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7pPr>
            <a:lvl8pPr marL="3657600" marR="0" lvl="7"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8pPr>
            <a:lvl9pPr marL="4114800" marR="0" lvl="8" indent="-381000" algn="l">
              <a:lnSpc>
                <a:spcPct val="100000"/>
              </a:lnSpc>
              <a:spcBef>
                <a:spcPts val="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white)">
  <p:cSld name="Blank (white)">
    <p:spTree>
      <p:nvGrpSpPr>
        <p:cNvPr id="1" name="Shape 139"/>
        <p:cNvGrpSpPr/>
        <p:nvPr/>
      </p:nvGrpSpPr>
      <p:grpSpPr>
        <a:xfrm>
          <a:off x="0" y="0"/>
          <a:ext cx="0" cy="0"/>
          <a:chOff x="0" y="0"/>
          <a:chExt cx="0" cy="0"/>
        </a:xfrm>
      </p:grpSpPr>
      <p:sp>
        <p:nvSpPr>
          <p:cNvPr id="140" name="Google Shape;140;p24"/>
          <p:cNvSpPr/>
          <p:nvPr/>
        </p:nvSpPr>
        <p:spPr>
          <a:xfrm>
            <a:off x="0" y="-7900"/>
            <a:ext cx="12192000" cy="6866100"/>
          </a:xfrm>
          <a:prstGeom prst="frame">
            <a:avLst>
              <a:gd name="adj1" fmla="val 5041"/>
            </a:avLst>
          </a:prstGeom>
          <a:solidFill>
            <a:srgbClr val="FFA800"/>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900"/>
              <a:buFont typeface="Arial"/>
              <a:buNone/>
            </a:pPr>
            <a:endParaRPr sz="1900" b="0" i="0" u="none" strike="noStrike" cap="none">
              <a:solidFill>
                <a:srgbClr val="000000"/>
              </a:solidFill>
              <a:latin typeface="Arial"/>
              <a:ea typeface="Arial"/>
              <a:cs typeface="Arial"/>
              <a:sym typeface="Arial"/>
            </a:endParaRPr>
          </a:p>
        </p:txBody>
      </p:sp>
      <p:sp>
        <p:nvSpPr>
          <p:cNvPr id="141" name="Google Shape;141;p24"/>
          <p:cNvSpPr/>
          <p:nvPr/>
        </p:nvSpPr>
        <p:spPr>
          <a:xfrm>
            <a:off x="5738200" y="6142667"/>
            <a:ext cx="715500" cy="715500"/>
          </a:xfrm>
          <a:prstGeom prst="rect">
            <a:avLst/>
          </a:prstGeom>
          <a:solidFill>
            <a:srgbClr val="294667"/>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900"/>
              <a:buFont typeface="Arial"/>
              <a:buNone/>
            </a:pPr>
            <a:endParaRPr sz="1900" b="0" i="0" u="none" strike="noStrike" cap="none">
              <a:solidFill>
                <a:srgbClr val="000000"/>
              </a:solidFill>
              <a:latin typeface="Arial"/>
              <a:ea typeface="Arial"/>
              <a:cs typeface="Arial"/>
              <a:sym typeface="Arial"/>
            </a:endParaRPr>
          </a:p>
        </p:txBody>
      </p:sp>
      <p:sp>
        <p:nvSpPr>
          <p:cNvPr id="142" name="Google Shape;142;p24"/>
          <p:cNvSpPr txBox="1">
            <a:spLocks noGrp="1"/>
          </p:cNvSpPr>
          <p:nvPr>
            <p:ph type="sldNum" idx="12"/>
          </p:nvPr>
        </p:nvSpPr>
        <p:spPr>
          <a:xfrm>
            <a:off x="5738100" y="6142333"/>
            <a:ext cx="715500" cy="715500"/>
          </a:xfrm>
          <a:prstGeom prst="rect">
            <a:avLst/>
          </a:prstGeom>
          <a:noFill/>
          <a:ln>
            <a:noFill/>
          </a:ln>
        </p:spPr>
        <p:txBody>
          <a:bodyPr spcFirstLastPara="1" wrap="square" lIns="121900" tIns="121900" rIns="121900" bIns="121900" anchor="ctr" anchorCtr="0">
            <a:noAutofit/>
          </a:bodyPr>
          <a:lstStyle>
            <a:lvl1pPr marL="0" marR="0" lvl="0" indent="0" algn="ctr" rtl="0">
              <a:lnSpc>
                <a:spcPct val="100000"/>
              </a:lnSpc>
              <a:spcBef>
                <a:spcPts val="0"/>
              </a:spcBef>
              <a:spcAft>
                <a:spcPts val="0"/>
              </a:spcAft>
              <a:buClr>
                <a:srgbClr val="FFFFFF"/>
              </a:buClr>
              <a:buSzPts val="1900"/>
              <a:buFont typeface="Arial"/>
              <a:buNone/>
              <a:defRPr sz="1900" b="0" i="0" u="none" strike="noStrike" cap="none">
                <a:solidFill>
                  <a:srgbClr val="FFFFFF"/>
                </a:solidFill>
                <a:latin typeface="Arial"/>
                <a:ea typeface="Arial"/>
                <a:cs typeface="Arial"/>
                <a:sym typeface="Arial"/>
              </a:defRPr>
            </a:lvl1pPr>
            <a:lvl2pPr marL="0" marR="0" lvl="1" indent="0" algn="ctr" rtl="0">
              <a:lnSpc>
                <a:spcPct val="100000"/>
              </a:lnSpc>
              <a:spcBef>
                <a:spcPts val="0"/>
              </a:spcBef>
              <a:spcAft>
                <a:spcPts val="0"/>
              </a:spcAft>
              <a:buClr>
                <a:srgbClr val="FFFFFF"/>
              </a:buClr>
              <a:buSzPts val="1900"/>
              <a:buFont typeface="Arial"/>
              <a:buNone/>
              <a:defRPr sz="1900" b="0" i="0" u="none" strike="noStrike" cap="none">
                <a:solidFill>
                  <a:srgbClr val="FFFFFF"/>
                </a:solidFill>
                <a:latin typeface="Arial"/>
                <a:ea typeface="Arial"/>
                <a:cs typeface="Arial"/>
                <a:sym typeface="Arial"/>
              </a:defRPr>
            </a:lvl2pPr>
            <a:lvl3pPr marL="0" marR="0" lvl="2" indent="0" algn="ctr" rtl="0">
              <a:lnSpc>
                <a:spcPct val="100000"/>
              </a:lnSpc>
              <a:spcBef>
                <a:spcPts val="0"/>
              </a:spcBef>
              <a:spcAft>
                <a:spcPts val="0"/>
              </a:spcAft>
              <a:buClr>
                <a:srgbClr val="FFFFFF"/>
              </a:buClr>
              <a:buSzPts val="1900"/>
              <a:buFont typeface="Arial"/>
              <a:buNone/>
              <a:defRPr sz="1900" b="0" i="0" u="none" strike="noStrike" cap="none">
                <a:solidFill>
                  <a:srgbClr val="FFFFFF"/>
                </a:solidFill>
                <a:latin typeface="Arial"/>
                <a:ea typeface="Arial"/>
                <a:cs typeface="Arial"/>
                <a:sym typeface="Arial"/>
              </a:defRPr>
            </a:lvl3pPr>
            <a:lvl4pPr marL="0" marR="0" lvl="3" indent="0" algn="ctr" rtl="0">
              <a:lnSpc>
                <a:spcPct val="100000"/>
              </a:lnSpc>
              <a:spcBef>
                <a:spcPts val="0"/>
              </a:spcBef>
              <a:spcAft>
                <a:spcPts val="0"/>
              </a:spcAft>
              <a:buClr>
                <a:srgbClr val="FFFFFF"/>
              </a:buClr>
              <a:buSzPts val="1900"/>
              <a:buFont typeface="Arial"/>
              <a:buNone/>
              <a:defRPr sz="1900" b="0" i="0" u="none" strike="noStrike" cap="none">
                <a:solidFill>
                  <a:srgbClr val="FFFFFF"/>
                </a:solidFill>
                <a:latin typeface="Arial"/>
                <a:ea typeface="Arial"/>
                <a:cs typeface="Arial"/>
                <a:sym typeface="Arial"/>
              </a:defRPr>
            </a:lvl4pPr>
            <a:lvl5pPr marL="0" marR="0" lvl="4" indent="0" algn="ctr" rtl="0">
              <a:lnSpc>
                <a:spcPct val="100000"/>
              </a:lnSpc>
              <a:spcBef>
                <a:spcPts val="0"/>
              </a:spcBef>
              <a:spcAft>
                <a:spcPts val="0"/>
              </a:spcAft>
              <a:buClr>
                <a:srgbClr val="FFFFFF"/>
              </a:buClr>
              <a:buSzPts val="1900"/>
              <a:buFont typeface="Arial"/>
              <a:buNone/>
              <a:defRPr sz="1900" b="0" i="0" u="none" strike="noStrike" cap="none">
                <a:solidFill>
                  <a:srgbClr val="FFFFFF"/>
                </a:solidFill>
                <a:latin typeface="Arial"/>
                <a:ea typeface="Arial"/>
                <a:cs typeface="Arial"/>
                <a:sym typeface="Arial"/>
              </a:defRPr>
            </a:lvl5pPr>
            <a:lvl6pPr marL="0" marR="0" lvl="5" indent="0" algn="ctr" rtl="0">
              <a:lnSpc>
                <a:spcPct val="100000"/>
              </a:lnSpc>
              <a:spcBef>
                <a:spcPts val="0"/>
              </a:spcBef>
              <a:spcAft>
                <a:spcPts val="0"/>
              </a:spcAft>
              <a:buClr>
                <a:srgbClr val="FFFFFF"/>
              </a:buClr>
              <a:buSzPts val="1900"/>
              <a:buFont typeface="Arial"/>
              <a:buNone/>
              <a:defRPr sz="1900" b="0" i="0" u="none" strike="noStrike" cap="none">
                <a:solidFill>
                  <a:srgbClr val="FFFFFF"/>
                </a:solidFill>
                <a:latin typeface="Arial"/>
                <a:ea typeface="Arial"/>
                <a:cs typeface="Arial"/>
                <a:sym typeface="Arial"/>
              </a:defRPr>
            </a:lvl6pPr>
            <a:lvl7pPr marL="0" marR="0" lvl="6" indent="0" algn="ctr" rtl="0">
              <a:lnSpc>
                <a:spcPct val="100000"/>
              </a:lnSpc>
              <a:spcBef>
                <a:spcPts val="0"/>
              </a:spcBef>
              <a:spcAft>
                <a:spcPts val="0"/>
              </a:spcAft>
              <a:buClr>
                <a:srgbClr val="FFFFFF"/>
              </a:buClr>
              <a:buSzPts val="1900"/>
              <a:buFont typeface="Arial"/>
              <a:buNone/>
              <a:defRPr sz="1900" b="0" i="0" u="none" strike="noStrike" cap="none">
                <a:solidFill>
                  <a:srgbClr val="FFFFFF"/>
                </a:solidFill>
                <a:latin typeface="Arial"/>
                <a:ea typeface="Arial"/>
                <a:cs typeface="Arial"/>
                <a:sym typeface="Arial"/>
              </a:defRPr>
            </a:lvl7pPr>
            <a:lvl8pPr marL="0" marR="0" lvl="7" indent="0" algn="ctr" rtl="0">
              <a:lnSpc>
                <a:spcPct val="100000"/>
              </a:lnSpc>
              <a:spcBef>
                <a:spcPts val="0"/>
              </a:spcBef>
              <a:spcAft>
                <a:spcPts val="0"/>
              </a:spcAft>
              <a:buClr>
                <a:srgbClr val="FFFFFF"/>
              </a:buClr>
              <a:buSzPts val="1900"/>
              <a:buFont typeface="Arial"/>
              <a:buNone/>
              <a:defRPr sz="1900" b="0" i="0" u="none" strike="noStrike" cap="none">
                <a:solidFill>
                  <a:srgbClr val="FFFFFF"/>
                </a:solidFill>
                <a:latin typeface="Arial"/>
                <a:ea typeface="Arial"/>
                <a:cs typeface="Arial"/>
                <a:sym typeface="Arial"/>
              </a:defRPr>
            </a:lvl8pPr>
            <a:lvl9pPr marL="0" marR="0" lvl="8" indent="0" algn="ctr" rtl="0">
              <a:lnSpc>
                <a:spcPct val="100000"/>
              </a:lnSpc>
              <a:spcBef>
                <a:spcPts val="0"/>
              </a:spcBef>
              <a:spcAft>
                <a:spcPts val="0"/>
              </a:spcAft>
              <a:buClr>
                <a:srgbClr val="FFFFFF"/>
              </a:buClr>
              <a:buSzPts val="1900"/>
              <a:buFont typeface="Arial"/>
              <a:buNone/>
              <a:defRPr sz="1900" b="0" i="0" u="none" strike="noStrike" cap="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10"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4400"/>
              <a:buFont typeface="Raleway"/>
              <a:buNone/>
              <a:defRPr sz="4400" b="0" i="0" u="none" strike="noStrike" cap="none">
                <a:solidFill>
                  <a:schemeClr val="dk1"/>
                </a:solidFill>
                <a:latin typeface="Raleway"/>
                <a:ea typeface="Raleway"/>
                <a:cs typeface="Raleway"/>
                <a:sym typeface="Ralew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2800"/>
              <a:buFont typeface="Arial"/>
              <a:buNone/>
              <a:defRPr sz="2800" b="0" i="0" u="none" strike="noStrike" cap="none">
                <a:solidFill>
                  <a:schemeClr val="dk1"/>
                </a:solidFill>
                <a:latin typeface="Roboto"/>
                <a:ea typeface="Roboto"/>
                <a:cs typeface="Roboto"/>
                <a:sym typeface="Roboto"/>
              </a:defRPr>
            </a:lvl1pPr>
            <a:lvl2pPr marL="914400" marR="0" lvl="1" indent="-228600"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Roboto"/>
                <a:ea typeface="Roboto"/>
                <a:cs typeface="Roboto"/>
                <a:sym typeface="Roboto"/>
              </a:defRPr>
            </a:lvl2pPr>
            <a:lvl3pPr marL="1371600" marR="0" lvl="2"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Roboto"/>
                <a:ea typeface="Roboto"/>
                <a:cs typeface="Roboto"/>
                <a:sym typeface="Roboto"/>
              </a:defRPr>
            </a:lvl3pPr>
            <a:lvl4pPr marL="1828800" marR="0" lvl="3" indent="-228600"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Roboto"/>
                <a:ea typeface="Roboto"/>
                <a:cs typeface="Roboto"/>
                <a:sym typeface="Roboto"/>
              </a:defRPr>
            </a:lvl4pPr>
            <a:lvl5pPr marL="2286000" marR="0" lvl="4" indent="-228600"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Roboto"/>
                <a:ea typeface="Roboto"/>
                <a:cs typeface="Roboto"/>
                <a:sym typeface="Roboto"/>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9pPr>
          </a:lstStyle>
          <a:p>
            <a:endParaRPr/>
          </a:p>
        </p:txBody>
      </p:sp>
      <p:sp>
        <p:nvSpPr>
          <p:cNvPr id="8" name="Google Shape;8;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Roboto"/>
                <a:ea typeface="Roboto"/>
                <a:cs typeface="Roboto"/>
                <a:sym typeface="Roboto"/>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oboto"/>
                <a:ea typeface="Roboto"/>
                <a:cs typeface="Roboto"/>
                <a:sym typeface="Roboto"/>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oboto"/>
                <a:ea typeface="Roboto"/>
                <a:cs typeface="Roboto"/>
                <a:sym typeface="Roboto"/>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oboto"/>
                <a:ea typeface="Roboto"/>
                <a:cs typeface="Roboto"/>
                <a:sym typeface="Roboto"/>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oboto"/>
                <a:ea typeface="Roboto"/>
                <a:cs typeface="Roboto"/>
                <a:sym typeface="Roboto"/>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oboto"/>
                <a:ea typeface="Roboto"/>
                <a:cs typeface="Roboto"/>
                <a:sym typeface="Roboto"/>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oboto"/>
                <a:ea typeface="Roboto"/>
                <a:cs typeface="Roboto"/>
                <a:sym typeface="Roboto"/>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oboto"/>
                <a:ea typeface="Roboto"/>
                <a:cs typeface="Roboto"/>
                <a:sym typeface="Roboto"/>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oboto"/>
                <a:ea typeface="Roboto"/>
                <a:cs typeface="Roboto"/>
                <a:sym typeface="Roboto"/>
              </a:defRPr>
            </a:lvl9pPr>
          </a:lstStyle>
          <a:p>
            <a:endParaRPr/>
          </a:p>
        </p:txBody>
      </p:sp>
      <p:sp>
        <p:nvSpPr>
          <p:cNvPr id="9" name="Google Shape;9;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Roboto"/>
                <a:ea typeface="Roboto"/>
                <a:cs typeface="Roboto"/>
                <a:sym typeface="Roboto"/>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oboto"/>
                <a:ea typeface="Roboto"/>
                <a:cs typeface="Roboto"/>
                <a:sym typeface="Roboto"/>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oboto"/>
                <a:ea typeface="Roboto"/>
                <a:cs typeface="Roboto"/>
                <a:sym typeface="Roboto"/>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oboto"/>
                <a:ea typeface="Roboto"/>
                <a:cs typeface="Roboto"/>
                <a:sym typeface="Roboto"/>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oboto"/>
                <a:ea typeface="Roboto"/>
                <a:cs typeface="Roboto"/>
                <a:sym typeface="Roboto"/>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oboto"/>
                <a:ea typeface="Roboto"/>
                <a:cs typeface="Roboto"/>
                <a:sym typeface="Roboto"/>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oboto"/>
                <a:ea typeface="Roboto"/>
                <a:cs typeface="Roboto"/>
                <a:sym typeface="Roboto"/>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oboto"/>
                <a:ea typeface="Roboto"/>
                <a:cs typeface="Roboto"/>
                <a:sym typeface="Roboto"/>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oboto"/>
                <a:ea typeface="Roboto"/>
                <a:cs typeface="Roboto"/>
                <a:sym typeface="Roboto"/>
              </a:defRPr>
            </a:lvl9pPr>
          </a:lstStyle>
          <a:p>
            <a:endParaRPr/>
          </a:p>
        </p:txBody>
      </p:sp>
      <p:sp>
        <p:nvSpPr>
          <p:cNvPr id="10" name="Google Shape;10;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Roboto"/>
                <a:ea typeface="Roboto"/>
                <a:cs typeface="Roboto"/>
                <a:sym typeface="Roboto"/>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Roboto"/>
                <a:ea typeface="Roboto"/>
                <a:cs typeface="Roboto"/>
                <a:sym typeface="Roboto"/>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Roboto"/>
                <a:ea typeface="Roboto"/>
                <a:cs typeface="Roboto"/>
                <a:sym typeface="Roboto"/>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Roboto"/>
                <a:ea typeface="Roboto"/>
                <a:cs typeface="Roboto"/>
                <a:sym typeface="Roboto"/>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Roboto"/>
                <a:ea typeface="Roboto"/>
                <a:cs typeface="Roboto"/>
                <a:sym typeface="Roboto"/>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Roboto"/>
                <a:ea typeface="Roboto"/>
                <a:cs typeface="Roboto"/>
                <a:sym typeface="Roboto"/>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Roboto"/>
                <a:ea typeface="Roboto"/>
                <a:cs typeface="Roboto"/>
                <a:sym typeface="Roboto"/>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Roboto"/>
                <a:ea typeface="Roboto"/>
                <a:cs typeface="Roboto"/>
                <a:sym typeface="Roboto"/>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A7EB"/>
        </a:solidFill>
        <a:effectLst/>
      </p:bgPr>
    </p:bg>
    <p:spTree>
      <p:nvGrpSpPr>
        <p:cNvPr id="1" name="Shape 92"/>
        <p:cNvGrpSpPr/>
        <p:nvPr/>
      </p:nvGrpSpPr>
      <p:grpSpPr>
        <a:xfrm>
          <a:off x="0" y="0"/>
          <a:ext cx="0" cy="0"/>
          <a:chOff x="0" y="0"/>
          <a:chExt cx="0" cy="0"/>
        </a:xfrm>
      </p:grpSpPr>
      <p:sp>
        <p:nvSpPr>
          <p:cNvPr id="93" name="Google Shape;93;p15"/>
          <p:cNvSpPr txBox="1">
            <a:spLocks noGrp="1"/>
          </p:cNvSpPr>
          <p:nvPr>
            <p:ph type="title"/>
          </p:nvPr>
        </p:nvSpPr>
        <p:spPr>
          <a:xfrm rot="161695">
            <a:off x="1301664" y="1169156"/>
            <a:ext cx="9373066" cy="1013623"/>
          </a:xfrm>
          <a:prstGeom prst="rect">
            <a:avLst/>
          </a:prstGeom>
          <a:noFill/>
          <a:ln>
            <a:noFill/>
          </a:ln>
        </p:spPr>
        <p:txBody>
          <a:bodyPr spcFirstLastPara="1" wrap="square" lIns="121900" tIns="121900" rIns="121900" bIns="121900" anchor="b" anchorCtr="0">
            <a:noAutofit/>
          </a:bodyPr>
          <a:lstStyle>
            <a:lvl1pPr marR="0" lvl="0" algn="l" rtl="0">
              <a:lnSpc>
                <a:spcPct val="100000"/>
              </a:lnSpc>
              <a:spcBef>
                <a:spcPts val="0"/>
              </a:spcBef>
              <a:spcAft>
                <a:spcPts val="0"/>
              </a:spcAft>
              <a:buClr>
                <a:schemeClr val="dk1"/>
              </a:buClr>
              <a:buSzPts val="1900"/>
              <a:buFont typeface="Bangers"/>
              <a:buNone/>
              <a:defRPr sz="4000" b="0" i="0" u="none" strike="noStrike" cap="none">
                <a:solidFill>
                  <a:schemeClr val="dk1"/>
                </a:solidFill>
                <a:latin typeface="Bangers"/>
                <a:ea typeface="Bangers"/>
                <a:cs typeface="Bangers"/>
                <a:sym typeface="Bangers"/>
              </a:defRPr>
            </a:lvl1pPr>
            <a:lvl2pPr marR="0" lvl="1" algn="l" rtl="0">
              <a:lnSpc>
                <a:spcPct val="100000"/>
              </a:lnSpc>
              <a:spcBef>
                <a:spcPts val="0"/>
              </a:spcBef>
              <a:spcAft>
                <a:spcPts val="0"/>
              </a:spcAft>
              <a:buClr>
                <a:schemeClr val="dk1"/>
              </a:buClr>
              <a:buSzPts val="1900"/>
              <a:buFont typeface="Bangers"/>
              <a:buNone/>
              <a:defRPr sz="4000" b="0" i="0" u="none" strike="noStrike" cap="none">
                <a:solidFill>
                  <a:schemeClr val="dk1"/>
                </a:solidFill>
                <a:latin typeface="Bangers"/>
                <a:ea typeface="Bangers"/>
                <a:cs typeface="Bangers"/>
                <a:sym typeface="Bangers"/>
              </a:defRPr>
            </a:lvl2pPr>
            <a:lvl3pPr marR="0" lvl="2" algn="l" rtl="0">
              <a:lnSpc>
                <a:spcPct val="100000"/>
              </a:lnSpc>
              <a:spcBef>
                <a:spcPts val="0"/>
              </a:spcBef>
              <a:spcAft>
                <a:spcPts val="0"/>
              </a:spcAft>
              <a:buClr>
                <a:schemeClr val="dk1"/>
              </a:buClr>
              <a:buSzPts val="1900"/>
              <a:buFont typeface="Bangers"/>
              <a:buNone/>
              <a:defRPr sz="4000" b="0" i="0" u="none" strike="noStrike" cap="none">
                <a:solidFill>
                  <a:schemeClr val="dk1"/>
                </a:solidFill>
                <a:latin typeface="Bangers"/>
                <a:ea typeface="Bangers"/>
                <a:cs typeface="Bangers"/>
                <a:sym typeface="Bangers"/>
              </a:defRPr>
            </a:lvl3pPr>
            <a:lvl4pPr marR="0" lvl="3" algn="l" rtl="0">
              <a:lnSpc>
                <a:spcPct val="100000"/>
              </a:lnSpc>
              <a:spcBef>
                <a:spcPts val="0"/>
              </a:spcBef>
              <a:spcAft>
                <a:spcPts val="0"/>
              </a:spcAft>
              <a:buClr>
                <a:schemeClr val="dk1"/>
              </a:buClr>
              <a:buSzPts val="1900"/>
              <a:buFont typeface="Bangers"/>
              <a:buNone/>
              <a:defRPr sz="4000" b="0" i="0" u="none" strike="noStrike" cap="none">
                <a:solidFill>
                  <a:schemeClr val="dk1"/>
                </a:solidFill>
                <a:latin typeface="Bangers"/>
                <a:ea typeface="Bangers"/>
                <a:cs typeface="Bangers"/>
                <a:sym typeface="Bangers"/>
              </a:defRPr>
            </a:lvl4pPr>
            <a:lvl5pPr marR="0" lvl="4" algn="l" rtl="0">
              <a:lnSpc>
                <a:spcPct val="100000"/>
              </a:lnSpc>
              <a:spcBef>
                <a:spcPts val="0"/>
              </a:spcBef>
              <a:spcAft>
                <a:spcPts val="0"/>
              </a:spcAft>
              <a:buClr>
                <a:schemeClr val="dk1"/>
              </a:buClr>
              <a:buSzPts val="1900"/>
              <a:buFont typeface="Bangers"/>
              <a:buNone/>
              <a:defRPr sz="4000" b="0" i="0" u="none" strike="noStrike" cap="none">
                <a:solidFill>
                  <a:schemeClr val="dk1"/>
                </a:solidFill>
                <a:latin typeface="Bangers"/>
                <a:ea typeface="Bangers"/>
                <a:cs typeface="Bangers"/>
                <a:sym typeface="Bangers"/>
              </a:defRPr>
            </a:lvl5pPr>
            <a:lvl6pPr marR="0" lvl="5" algn="l" rtl="0">
              <a:lnSpc>
                <a:spcPct val="100000"/>
              </a:lnSpc>
              <a:spcBef>
                <a:spcPts val="0"/>
              </a:spcBef>
              <a:spcAft>
                <a:spcPts val="0"/>
              </a:spcAft>
              <a:buClr>
                <a:schemeClr val="dk1"/>
              </a:buClr>
              <a:buSzPts val="1900"/>
              <a:buFont typeface="Bangers"/>
              <a:buNone/>
              <a:defRPr sz="4000" b="0" i="0" u="none" strike="noStrike" cap="none">
                <a:solidFill>
                  <a:schemeClr val="dk1"/>
                </a:solidFill>
                <a:latin typeface="Bangers"/>
                <a:ea typeface="Bangers"/>
                <a:cs typeface="Bangers"/>
                <a:sym typeface="Bangers"/>
              </a:defRPr>
            </a:lvl6pPr>
            <a:lvl7pPr marR="0" lvl="6" algn="l" rtl="0">
              <a:lnSpc>
                <a:spcPct val="100000"/>
              </a:lnSpc>
              <a:spcBef>
                <a:spcPts val="0"/>
              </a:spcBef>
              <a:spcAft>
                <a:spcPts val="0"/>
              </a:spcAft>
              <a:buClr>
                <a:schemeClr val="dk1"/>
              </a:buClr>
              <a:buSzPts val="1900"/>
              <a:buFont typeface="Bangers"/>
              <a:buNone/>
              <a:defRPr sz="4000" b="0" i="0" u="none" strike="noStrike" cap="none">
                <a:solidFill>
                  <a:schemeClr val="dk1"/>
                </a:solidFill>
                <a:latin typeface="Bangers"/>
                <a:ea typeface="Bangers"/>
                <a:cs typeface="Bangers"/>
                <a:sym typeface="Bangers"/>
              </a:defRPr>
            </a:lvl7pPr>
            <a:lvl8pPr marR="0" lvl="7" algn="l" rtl="0">
              <a:lnSpc>
                <a:spcPct val="100000"/>
              </a:lnSpc>
              <a:spcBef>
                <a:spcPts val="0"/>
              </a:spcBef>
              <a:spcAft>
                <a:spcPts val="0"/>
              </a:spcAft>
              <a:buClr>
                <a:schemeClr val="dk1"/>
              </a:buClr>
              <a:buSzPts val="1900"/>
              <a:buFont typeface="Bangers"/>
              <a:buNone/>
              <a:defRPr sz="4000" b="0" i="0" u="none" strike="noStrike" cap="none">
                <a:solidFill>
                  <a:schemeClr val="dk1"/>
                </a:solidFill>
                <a:latin typeface="Bangers"/>
                <a:ea typeface="Bangers"/>
                <a:cs typeface="Bangers"/>
                <a:sym typeface="Bangers"/>
              </a:defRPr>
            </a:lvl8pPr>
            <a:lvl9pPr marR="0" lvl="8" algn="l" rtl="0">
              <a:lnSpc>
                <a:spcPct val="100000"/>
              </a:lnSpc>
              <a:spcBef>
                <a:spcPts val="0"/>
              </a:spcBef>
              <a:spcAft>
                <a:spcPts val="0"/>
              </a:spcAft>
              <a:buClr>
                <a:schemeClr val="dk1"/>
              </a:buClr>
              <a:buSzPts val="1900"/>
              <a:buFont typeface="Bangers"/>
              <a:buNone/>
              <a:defRPr sz="4000" b="0" i="0" u="none" strike="noStrike" cap="none">
                <a:solidFill>
                  <a:schemeClr val="dk1"/>
                </a:solidFill>
                <a:latin typeface="Bangers"/>
                <a:ea typeface="Bangers"/>
                <a:cs typeface="Bangers"/>
                <a:sym typeface="Bangers"/>
              </a:defRPr>
            </a:lvl9pPr>
          </a:lstStyle>
          <a:p>
            <a:endParaRPr/>
          </a:p>
        </p:txBody>
      </p:sp>
      <p:sp>
        <p:nvSpPr>
          <p:cNvPr id="94" name="Google Shape;94;p15"/>
          <p:cNvSpPr txBox="1">
            <a:spLocks noGrp="1"/>
          </p:cNvSpPr>
          <p:nvPr>
            <p:ph type="body" idx="1"/>
          </p:nvPr>
        </p:nvSpPr>
        <p:spPr>
          <a:xfrm>
            <a:off x="1402733" y="2061255"/>
            <a:ext cx="10281300" cy="4404900"/>
          </a:xfrm>
          <a:prstGeom prst="rect">
            <a:avLst/>
          </a:prstGeom>
          <a:noFill/>
          <a:ln>
            <a:noFill/>
          </a:ln>
        </p:spPr>
        <p:txBody>
          <a:bodyPr spcFirstLastPara="1" wrap="square" lIns="121900" tIns="121900" rIns="121900" bIns="121900" anchor="t" anchorCtr="0">
            <a:noAutofit/>
          </a:bodyPr>
          <a:lstStyle>
            <a:lvl1pPr marL="457200" marR="0" lvl="0" indent="-482600" algn="l" rtl="0">
              <a:lnSpc>
                <a:spcPct val="100000"/>
              </a:lnSpc>
              <a:spcBef>
                <a:spcPts val="800"/>
              </a:spcBef>
              <a:spcAft>
                <a:spcPts val="0"/>
              </a:spcAft>
              <a:buClr>
                <a:schemeClr val="dk1"/>
              </a:buClr>
              <a:buSzPts val="4000"/>
              <a:buFont typeface="Sniglet"/>
              <a:buChar char="×"/>
              <a:defRPr sz="4000" b="0" i="0" u="none" strike="noStrike" cap="none">
                <a:solidFill>
                  <a:schemeClr val="dk1"/>
                </a:solidFill>
                <a:latin typeface="Sniglet"/>
                <a:ea typeface="Sniglet"/>
                <a:cs typeface="Sniglet"/>
                <a:sym typeface="Sniglet"/>
              </a:defRPr>
            </a:lvl1pPr>
            <a:lvl2pPr marL="914400" marR="0" lvl="1" indent="-431800" algn="l" rtl="0">
              <a:lnSpc>
                <a:spcPct val="100000"/>
              </a:lnSpc>
              <a:spcBef>
                <a:spcPts val="600"/>
              </a:spcBef>
              <a:spcAft>
                <a:spcPts val="0"/>
              </a:spcAft>
              <a:buClr>
                <a:schemeClr val="dk1"/>
              </a:buClr>
              <a:buSzPts val="3200"/>
              <a:buFont typeface="Sniglet"/>
              <a:buChar char="×"/>
              <a:defRPr sz="3200" b="0" i="0" u="none" strike="noStrike" cap="none">
                <a:solidFill>
                  <a:schemeClr val="dk1"/>
                </a:solidFill>
                <a:latin typeface="Sniglet"/>
                <a:ea typeface="Sniglet"/>
                <a:cs typeface="Sniglet"/>
                <a:sym typeface="Sniglet"/>
              </a:defRPr>
            </a:lvl2pPr>
            <a:lvl3pPr marL="1371600" marR="0" lvl="2" indent="-431800" algn="l" rtl="0">
              <a:lnSpc>
                <a:spcPct val="100000"/>
              </a:lnSpc>
              <a:spcBef>
                <a:spcPts val="600"/>
              </a:spcBef>
              <a:spcAft>
                <a:spcPts val="0"/>
              </a:spcAft>
              <a:buClr>
                <a:schemeClr val="dk1"/>
              </a:buClr>
              <a:buSzPts val="3200"/>
              <a:buFont typeface="Sniglet"/>
              <a:buChar char="×"/>
              <a:defRPr sz="3200" b="0" i="0" u="none" strike="noStrike" cap="none">
                <a:solidFill>
                  <a:schemeClr val="dk1"/>
                </a:solidFill>
                <a:latin typeface="Sniglet"/>
                <a:ea typeface="Sniglet"/>
                <a:cs typeface="Sniglet"/>
                <a:sym typeface="Sniglet"/>
              </a:defRPr>
            </a:lvl3pPr>
            <a:lvl4pPr marL="1828800" marR="0" lvl="3" indent="-381000" algn="l" rtl="0">
              <a:lnSpc>
                <a:spcPct val="100000"/>
              </a:lnSpc>
              <a:spcBef>
                <a:spcPts val="50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4pPr>
            <a:lvl5pPr marL="2286000" marR="0" lvl="4" indent="-381000" algn="l" rtl="0">
              <a:lnSpc>
                <a:spcPct val="100000"/>
              </a:lnSpc>
              <a:spcBef>
                <a:spcPts val="50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5pPr>
            <a:lvl6pPr marL="2743200" marR="0" lvl="5" indent="-381000" algn="l" rtl="0">
              <a:lnSpc>
                <a:spcPct val="100000"/>
              </a:lnSpc>
              <a:spcBef>
                <a:spcPts val="50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6pPr>
            <a:lvl7pPr marL="3200400" marR="0" lvl="6" indent="-381000" algn="l" rtl="0">
              <a:lnSpc>
                <a:spcPct val="100000"/>
              </a:lnSpc>
              <a:spcBef>
                <a:spcPts val="50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7pPr>
            <a:lvl8pPr marL="3657600" marR="0" lvl="7" indent="-381000" algn="l" rtl="0">
              <a:lnSpc>
                <a:spcPct val="100000"/>
              </a:lnSpc>
              <a:spcBef>
                <a:spcPts val="50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8pPr>
            <a:lvl9pPr marL="4114800" marR="0" lvl="8" indent="-381000" algn="l" rtl="0">
              <a:lnSpc>
                <a:spcPct val="100000"/>
              </a:lnSpc>
              <a:spcBef>
                <a:spcPts val="500"/>
              </a:spcBef>
              <a:spcAft>
                <a:spcPts val="0"/>
              </a:spcAft>
              <a:buClr>
                <a:schemeClr val="dk1"/>
              </a:buClr>
              <a:buSzPts val="2400"/>
              <a:buFont typeface="Sniglet"/>
              <a:buChar char="×"/>
              <a:defRPr sz="2400" b="0" i="0" u="none" strike="noStrike" cap="none">
                <a:solidFill>
                  <a:schemeClr val="dk1"/>
                </a:solidFill>
                <a:latin typeface="Sniglet"/>
                <a:ea typeface="Sniglet"/>
                <a:cs typeface="Sniglet"/>
                <a:sym typeface="Sniglet"/>
              </a:defRPr>
            </a:lvl9pPr>
          </a:lstStyle>
          <a:p>
            <a:endParaRPr/>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transition>
    <p:fade thruBlk="1"/>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hyperlink" Target="mailto:studentid@"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png"/><Relationship Id="rId18" Type="http://schemas.openxmlformats.org/officeDocument/2006/relationships/image" Target="../media/image32.png"/><Relationship Id="rId3" Type="http://schemas.openxmlformats.org/officeDocument/2006/relationships/image" Target="../media/image8.png"/><Relationship Id="rId21" Type="http://schemas.openxmlformats.org/officeDocument/2006/relationships/image" Target="../media/image35.png"/><Relationship Id="rId7" Type="http://schemas.openxmlformats.org/officeDocument/2006/relationships/image" Target="../media/image21.png"/><Relationship Id="rId12" Type="http://schemas.openxmlformats.org/officeDocument/2006/relationships/image" Target="../media/image26.png"/><Relationship Id="rId17" Type="http://schemas.openxmlformats.org/officeDocument/2006/relationships/image" Target="../media/image31.png"/><Relationship Id="rId25" Type="http://schemas.openxmlformats.org/officeDocument/2006/relationships/image" Target="../media/image39.png"/><Relationship Id="rId2" Type="http://schemas.openxmlformats.org/officeDocument/2006/relationships/notesSlide" Target="../notesSlides/notesSlide11.xml"/><Relationship Id="rId16" Type="http://schemas.openxmlformats.org/officeDocument/2006/relationships/image" Target="../media/image30.png"/><Relationship Id="rId20" Type="http://schemas.openxmlformats.org/officeDocument/2006/relationships/image" Target="../media/image34.png"/><Relationship Id="rId1" Type="http://schemas.openxmlformats.org/officeDocument/2006/relationships/slideLayout" Target="../slideLayouts/slideLayout16.xml"/><Relationship Id="rId6" Type="http://schemas.openxmlformats.org/officeDocument/2006/relationships/image" Target="../media/image20.png"/><Relationship Id="rId11" Type="http://schemas.openxmlformats.org/officeDocument/2006/relationships/image" Target="../media/image25.png"/><Relationship Id="rId24" Type="http://schemas.openxmlformats.org/officeDocument/2006/relationships/image" Target="../media/image38.png"/><Relationship Id="rId5" Type="http://schemas.openxmlformats.org/officeDocument/2006/relationships/image" Target="../media/image19.png"/><Relationship Id="rId15" Type="http://schemas.openxmlformats.org/officeDocument/2006/relationships/image" Target="../media/image29.png"/><Relationship Id="rId23" Type="http://schemas.openxmlformats.org/officeDocument/2006/relationships/image" Target="../media/image37.png"/><Relationship Id="rId10" Type="http://schemas.openxmlformats.org/officeDocument/2006/relationships/image" Target="../media/image24.png"/><Relationship Id="rId19" Type="http://schemas.openxmlformats.org/officeDocument/2006/relationships/image" Target="../media/image33.png"/><Relationship Id="rId4" Type="http://schemas.openxmlformats.org/officeDocument/2006/relationships/image" Target="../media/image18.png"/><Relationship Id="rId9" Type="http://schemas.openxmlformats.org/officeDocument/2006/relationships/image" Target="../media/image23.png"/><Relationship Id="rId14" Type="http://schemas.openxmlformats.org/officeDocument/2006/relationships/image" Target="../media/image28.png"/><Relationship Id="rId22" Type="http://schemas.openxmlformats.org/officeDocument/2006/relationships/image" Target="../media/image36.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40.jp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41.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43.jpg"/><Relationship Id="rId4" Type="http://schemas.openxmlformats.org/officeDocument/2006/relationships/image" Target="../media/image42.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44.jpg"/></Relationships>
</file>

<file path=ppt/slides/_rels/slide16.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49.jp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image" Target="../media/image48.jpg"/><Relationship Id="rId5" Type="http://schemas.openxmlformats.org/officeDocument/2006/relationships/image" Target="../media/image47.jpg"/><Relationship Id="rId4" Type="http://schemas.openxmlformats.org/officeDocument/2006/relationships/image" Target="../media/image46.jpg"/></Relationships>
</file>

<file path=ppt/slides/_rels/slide1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51.png"/></Relationships>
</file>

<file path=ppt/slides/_rels/slide1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5"/>
          <p:cNvSpPr txBox="1"/>
          <p:nvPr/>
        </p:nvSpPr>
        <p:spPr>
          <a:xfrm>
            <a:off x="385125" y="3022975"/>
            <a:ext cx="11424300" cy="915000"/>
          </a:xfrm>
          <a:prstGeom prst="rect">
            <a:avLst/>
          </a:prstGeom>
          <a:noFill/>
          <a:ln>
            <a:noFill/>
          </a:ln>
        </p:spPr>
        <p:txBody>
          <a:bodyPr spcFirstLastPara="1" wrap="square" lIns="91425" tIns="91425" rIns="91425" bIns="91425" anchor="ctr" anchorCtr="0">
            <a:noAutofit/>
          </a:bodyPr>
          <a:lstStyle/>
          <a:p>
            <a:pPr marL="0" marR="0" lvl="0" indent="0" algn="ctr" rtl="0">
              <a:lnSpc>
                <a:spcPct val="90000"/>
              </a:lnSpc>
              <a:spcBef>
                <a:spcPts val="0"/>
              </a:spcBef>
              <a:spcAft>
                <a:spcPts val="0"/>
              </a:spcAft>
              <a:buClr>
                <a:srgbClr val="3F3F41"/>
              </a:buClr>
              <a:buSzPts val="8200"/>
              <a:buFont typeface="Roboto Medium"/>
              <a:buNone/>
            </a:pPr>
            <a:r>
              <a:rPr lang="en-US" sz="6000" b="0" i="0" u="none" strike="noStrike" cap="none">
                <a:solidFill>
                  <a:srgbClr val="3F3F41"/>
                </a:solidFill>
                <a:latin typeface="Cuprum"/>
                <a:ea typeface="Cuprum"/>
                <a:cs typeface="Cuprum"/>
                <a:sym typeface="Cuprum"/>
              </a:rPr>
              <a:t>The Parents’ Guide to</a:t>
            </a:r>
            <a:endParaRPr sz="10000" b="0" i="0" u="none" strike="noStrike" cap="none">
              <a:solidFill>
                <a:srgbClr val="3F3F41"/>
              </a:solidFill>
              <a:latin typeface="Cuprum"/>
              <a:ea typeface="Cuprum"/>
              <a:cs typeface="Cuprum"/>
              <a:sym typeface="Cuprum"/>
            </a:endParaRPr>
          </a:p>
        </p:txBody>
      </p:sp>
      <p:pic>
        <p:nvPicPr>
          <p:cNvPr id="148" name="Google Shape;148;p25"/>
          <p:cNvPicPr preferRelativeResize="0"/>
          <p:nvPr/>
        </p:nvPicPr>
        <p:blipFill rotWithShape="1">
          <a:blip r:embed="rId3">
            <a:alphaModFix/>
          </a:blip>
          <a:srcRect/>
          <a:stretch/>
        </p:blipFill>
        <p:spPr>
          <a:xfrm>
            <a:off x="5539188" y="2003268"/>
            <a:ext cx="1012024" cy="786452"/>
          </a:xfrm>
          <a:prstGeom prst="rect">
            <a:avLst/>
          </a:prstGeom>
          <a:noFill/>
          <a:ln>
            <a:noFill/>
          </a:ln>
        </p:spPr>
      </p:pic>
      <p:sp>
        <p:nvSpPr>
          <p:cNvPr id="149" name="Google Shape;149;p25"/>
          <p:cNvSpPr txBox="1"/>
          <p:nvPr/>
        </p:nvSpPr>
        <p:spPr>
          <a:xfrm>
            <a:off x="833150" y="3556975"/>
            <a:ext cx="10424100" cy="1362300"/>
          </a:xfrm>
          <a:prstGeom prst="rect">
            <a:avLst/>
          </a:prstGeom>
          <a:noFill/>
          <a:ln>
            <a:noFill/>
          </a:ln>
        </p:spPr>
        <p:txBody>
          <a:bodyPr spcFirstLastPara="1" wrap="square" lIns="91425" tIns="91425" rIns="91425" bIns="91425" anchor="t" anchorCtr="0">
            <a:noAutofit/>
          </a:bodyPr>
          <a:lstStyle/>
          <a:p>
            <a:pPr marL="0" marR="0" lvl="0" indent="0" algn="ctr" rtl="0">
              <a:lnSpc>
                <a:spcPct val="90000"/>
              </a:lnSpc>
              <a:spcBef>
                <a:spcPts val="0"/>
              </a:spcBef>
              <a:spcAft>
                <a:spcPts val="0"/>
              </a:spcAft>
              <a:buClr>
                <a:srgbClr val="000000"/>
              </a:buClr>
              <a:buSzPts val="10000"/>
              <a:buFont typeface="Arial"/>
              <a:buNone/>
            </a:pPr>
            <a:r>
              <a:rPr lang="en-US" sz="10000" b="0" i="0" u="none" strike="noStrike" cap="none">
                <a:solidFill>
                  <a:srgbClr val="3F3F41"/>
                </a:solidFill>
                <a:latin typeface="Cuprum"/>
                <a:ea typeface="Cuprum"/>
                <a:cs typeface="Cuprum"/>
                <a:sym typeface="Cuprum"/>
              </a:rPr>
              <a:t>Google Classroom</a:t>
            </a:r>
            <a:endParaRPr sz="1400" b="0" i="0" u="none" strike="noStrike" cap="none">
              <a:solidFill>
                <a:srgbClr val="000000"/>
              </a:solidFill>
              <a:latin typeface="Arial"/>
              <a:ea typeface="Arial"/>
              <a:cs typeface="Arial"/>
              <a:sym typeface="Arial"/>
            </a:endParaRPr>
          </a:p>
        </p:txBody>
      </p:sp>
      <p:sp>
        <p:nvSpPr>
          <p:cNvPr id="150" name="Google Shape;150;p25"/>
          <p:cNvSpPr txBox="1"/>
          <p:nvPr/>
        </p:nvSpPr>
        <p:spPr>
          <a:xfrm>
            <a:off x="0" y="5145025"/>
            <a:ext cx="11424300" cy="915000"/>
          </a:xfrm>
          <a:prstGeom prst="rect">
            <a:avLst/>
          </a:prstGeom>
          <a:noFill/>
          <a:ln>
            <a:noFill/>
          </a:ln>
        </p:spPr>
        <p:txBody>
          <a:bodyPr spcFirstLastPara="1" wrap="square" lIns="91425" tIns="91425" rIns="91425" bIns="91425" anchor="ctr" anchorCtr="0">
            <a:noAutofit/>
          </a:bodyPr>
          <a:lstStyle/>
          <a:p>
            <a:pPr marL="0" marR="0" lvl="0" indent="0" algn="ctr" rtl="0">
              <a:lnSpc>
                <a:spcPct val="90000"/>
              </a:lnSpc>
              <a:spcBef>
                <a:spcPts val="0"/>
              </a:spcBef>
              <a:spcAft>
                <a:spcPts val="0"/>
              </a:spcAft>
              <a:buClr>
                <a:srgbClr val="3F3F41"/>
              </a:buClr>
              <a:buSzPts val="8200"/>
              <a:buFont typeface="Roboto Medium"/>
              <a:buNone/>
            </a:pPr>
            <a:endParaRPr sz="10000" b="0" i="0" u="none" strike="noStrike" cap="none" dirty="0">
              <a:solidFill>
                <a:srgbClr val="3F3F41"/>
              </a:solidFill>
              <a:latin typeface="Cuprum"/>
              <a:ea typeface="Cuprum"/>
              <a:cs typeface="Cuprum"/>
              <a:sym typeface="Cupr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26"/>
          <p:cNvSpPr txBox="1"/>
          <p:nvPr/>
        </p:nvSpPr>
        <p:spPr>
          <a:xfrm>
            <a:off x="0" y="423425"/>
            <a:ext cx="6447900" cy="2137800"/>
          </a:xfrm>
          <a:prstGeom prst="rect">
            <a:avLst/>
          </a:prstGeom>
          <a:solidFill>
            <a:srgbClr val="CC0000"/>
          </a:solidFill>
          <a:ln>
            <a:noFill/>
          </a:ln>
        </p:spPr>
        <p:txBody>
          <a:bodyPr spcFirstLastPara="1" wrap="square" lIns="91425" tIns="91425" rIns="91425" bIns="91425" anchor="t" anchorCtr="0">
            <a:noAutofit/>
          </a:bodyPr>
          <a:lstStyle/>
          <a:p>
            <a:pPr marL="0" marR="0" lvl="0" indent="0" algn="ctr" rtl="0">
              <a:lnSpc>
                <a:spcPct val="90000"/>
              </a:lnSpc>
              <a:spcBef>
                <a:spcPts val="0"/>
              </a:spcBef>
              <a:spcAft>
                <a:spcPts val="0"/>
              </a:spcAft>
              <a:buClr>
                <a:srgbClr val="000000"/>
              </a:buClr>
              <a:buSzPts val="6000"/>
              <a:buFont typeface="Arial"/>
              <a:buNone/>
            </a:pPr>
            <a:r>
              <a:rPr lang="en-US" sz="6000" b="1" i="0" u="none" strike="noStrike" cap="none">
                <a:solidFill>
                  <a:srgbClr val="FFFFFF"/>
                </a:solidFill>
                <a:latin typeface="Cuprum"/>
                <a:ea typeface="Cuprum"/>
                <a:cs typeface="Cuprum"/>
                <a:sym typeface="Cuprum"/>
              </a:rPr>
              <a:t>What is</a:t>
            </a:r>
            <a:endParaRPr sz="6000" b="1" i="0" u="none" strike="noStrike" cap="none">
              <a:solidFill>
                <a:srgbClr val="FFFFFF"/>
              </a:solidFill>
              <a:latin typeface="Cuprum"/>
              <a:ea typeface="Cuprum"/>
              <a:cs typeface="Cuprum"/>
              <a:sym typeface="Cuprum"/>
            </a:endParaRPr>
          </a:p>
          <a:p>
            <a:pPr marL="0" marR="0" lvl="0" indent="0" algn="ctr" rtl="0">
              <a:lnSpc>
                <a:spcPct val="90000"/>
              </a:lnSpc>
              <a:spcBef>
                <a:spcPts val="0"/>
              </a:spcBef>
              <a:spcAft>
                <a:spcPts val="0"/>
              </a:spcAft>
              <a:buClr>
                <a:srgbClr val="000000"/>
              </a:buClr>
              <a:buSzPts val="6000"/>
              <a:buFont typeface="Arial"/>
              <a:buNone/>
            </a:pPr>
            <a:r>
              <a:rPr lang="en-US" sz="6000" b="1" i="0" u="none" strike="noStrike" cap="none">
                <a:solidFill>
                  <a:srgbClr val="FFFFFF"/>
                </a:solidFill>
                <a:latin typeface="Cuprum"/>
                <a:ea typeface="Cuprum"/>
                <a:cs typeface="Cuprum"/>
                <a:sym typeface="Cuprum"/>
              </a:rPr>
              <a:t>Google Classroom?</a:t>
            </a:r>
            <a:endParaRPr sz="6000" b="1" i="0" u="none" strike="noStrike" cap="none">
              <a:solidFill>
                <a:srgbClr val="FFFFFF"/>
              </a:solidFill>
              <a:latin typeface="Cuprum"/>
              <a:ea typeface="Cuprum"/>
              <a:cs typeface="Cuprum"/>
              <a:sym typeface="Cuprum"/>
            </a:endParaRPr>
          </a:p>
          <a:p>
            <a:pPr marL="0" marR="0" lvl="0" indent="0" algn="ctr" rtl="0">
              <a:lnSpc>
                <a:spcPct val="90000"/>
              </a:lnSpc>
              <a:spcBef>
                <a:spcPts val="0"/>
              </a:spcBef>
              <a:spcAft>
                <a:spcPts val="0"/>
              </a:spcAft>
              <a:buClr>
                <a:srgbClr val="000000"/>
              </a:buClr>
              <a:buSzPts val="6000"/>
              <a:buFont typeface="Arial"/>
              <a:buNone/>
            </a:pPr>
            <a:r>
              <a:rPr lang="en-US" sz="6000" b="0" i="0" u="none" strike="noStrike" cap="none">
                <a:solidFill>
                  <a:srgbClr val="3F3F41"/>
                </a:solidFill>
                <a:latin typeface="Cuprum"/>
                <a:ea typeface="Cuprum"/>
                <a:cs typeface="Cuprum"/>
                <a:sym typeface="Cuprum"/>
              </a:rPr>
              <a:t> </a:t>
            </a:r>
            <a:endParaRPr sz="1400" b="0" i="0" u="none" strike="noStrike" cap="none">
              <a:solidFill>
                <a:srgbClr val="000000"/>
              </a:solidFill>
              <a:latin typeface="Arial"/>
              <a:ea typeface="Arial"/>
              <a:cs typeface="Arial"/>
              <a:sym typeface="Arial"/>
            </a:endParaRPr>
          </a:p>
        </p:txBody>
      </p:sp>
      <p:sp>
        <p:nvSpPr>
          <p:cNvPr id="156" name="Google Shape;156;p26"/>
          <p:cNvSpPr txBox="1"/>
          <p:nvPr/>
        </p:nvSpPr>
        <p:spPr>
          <a:xfrm>
            <a:off x="633100" y="2743400"/>
            <a:ext cx="5996100" cy="2588400"/>
          </a:xfrm>
          <a:prstGeom prst="rect">
            <a:avLst/>
          </a:prstGeom>
          <a:noFill/>
          <a:ln>
            <a:noFill/>
          </a:ln>
        </p:spPr>
        <p:txBody>
          <a:bodyPr spcFirstLastPara="1" wrap="square" lIns="91425" tIns="91425" rIns="91425" bIns="91425" anchor="t" anchorCtr="0">
            <a:noAutofit/>
          </a:bodyPr>
          <a:lstStyle/>
          <a:p>
            <a:pPr marL="0" marR="0" lvl="0" indent="0" algn="ctr" rtl="0">
              <a:lnSpc>
                <a:spcPct val="90000"/>
              </a:lnSpc>
              <a:spcBef>
                <a:spcPts val="0"/>
              </a:spcBef>
              <a:spcAft>
                <a:spcPts val="0"/>
              </a:spcAft>
              <a:buClr>
                <a:srgbClr val="000000"/>
              </a:buClr>
              <a:buSzPts val="3000"/>
              <a:buFont typeface="Arial"/>
              <a:buNone/>
            </a:pPr>
            <a:r>
              <a:rPr lang="en-US" sz="3000" b="0" i="0" u="none" strike="noStrike" cap="none" dirty="0">
                <a:solidFill>
                  <a:srgbClr val="3F3F41"/>
                </a:solidFill>
                <a:latin typeface="Cuprum"/>
                <a:ea typeface="Cuprum"/>
                <a:cs typeface="Cuprum"/>
                <a:sym typeface="Cuprum"/>
              </a:rPr>
              <a:t>Think of Google </a:t>
            </a:r>
            <a:r>
              <a:rPr lang="en-US" sz="3000" b="0" i="0" u="none" strike="noStrike" cap="none" dirty="0" smtClean="0">
                <a:solidFill>
                  <a:srgbClr val="3F3F41"/>
                </a:solidFill>
                <a:latin typeface="Cuprum"/>
                <a:ea typeface="Cuprum"/>
                <a:cs typeface="Cuprum"/>
                <a:sym typeface="Cuprum"/>
              </a:rPr>
              <a:t>Classroom</a:t>
            </a:r>
            <a:endParaRPr sz="3000" b="0" i="0" u="none" strike="noStrike" cap="none" dirty="0">
              <a:solidFill>
                <a:srgbClr val="3F3F41"/>
              </a:solidFill>
              <a:latin typeface="Cuprum"/>
              <a:ea typeface="Cuprum"/>
              <a:cs typeface="Cuprum"/>
              <a:sym typeface="Cuprum"/>
            </a:endParaRPr>
          </a:p>
          <a:p>
            <a:pPr marL="0" marR="0" lvl="0" indent="0" algn="ctr" rtl="0">
              <a:lnSpc>
                <a:spcPct val="90000"/>
              </a:lnSpc>
              <a:spcBef>
                <a:spcPts val="0"/>
              </a:spcBef>
              <a:spcAft>
                <a:spcPts val="0"/>
              </a:spcAft>
              <a:buClr>
                <a:srgbClr val="000000"/>
              </a:buClr>
              <a:buSzPts val="3000"/>
              <a:buFont typeface="Arial"/>
              <a:buNone/>
            </a:pPr>
            <a:r>
              <a:rPr lang="en-US" sz="3000" b="0" i="0" u="none" strike="noStrike" cap="none" dirty="0">
                <a:solidFill>
                  <a:srgbClr val="3F3F41"/>
                </a:solidFill>
                <a:latin typeface="Cuprum"/>
                <a:ea typeface="Cuprum"/>
                <a:cs typeface="Cuprum"/>
                <a:sym typeface="Cuprum"/>
              </a:rPr>
              <a:t>as your child’s digital link to learning. </a:t>
            </a:r>
            <a:endParaRPr sz="3000" b="0" i="0" u="none" strike="noStrike" cap="none" dirty="0">
              <a:solidFill>
                <a:srgbClr val="3F3F41"/>
              </a:solidFill>
              <a:latin typeface="Cuprum"/>
              <a:ea typeface="Cuprum"/>
              <a:cs typeface="Cuprum"/>
              <a:sym typeface="Cuprum"/>
            </a:endParaRPr>
          </a:p>
          <a:p>
            <a:pPr marL="0" marR="0" lvl="0" indent="0" algn="ctr" rtl="0">
              <a:lnSpc>
                <a:spcPct val="90000"/>
              </a:lnSpc>
              <a:spcBef>
                <a:spcPts val="0"/>
              </a:spcBef>
              <a:spcAft>
                <a:spcPts val="0"/>
              </a:spcAft>
              <a:buClr>
                <a:srgbClr val="000000"/>
              </a:buClr>
              <a:buSzPts val="3000"/>
              <a:buFont typeface="Arial"/>
              <a:buNone/>
            </a:pPr>
            <a:endParaRPr sz="3000" b="0" i="0" u="none" strike="noStrike" cap="none" dirty="0">
              <a:solidFill>
                <a:srgbClr val="3F3F41"/>
              </a:solidFill>
              <a:latin typeface="Cuprum"/>
              <a:ea typeface="Cuprum"/>
              <a:cs typeface="Cuprum"/>
              <a:sym typeface="Cuprum"/>
            </a:endParaRPr>
          </a:p>
          <a:p>
            <a:pPr marL="0" marR="0" lvl="0" indent="0" algn="ctr" rtl="0">
              <a:lnSpc>
                <a:spcPct val="90000"/>
              </a:lnSpc>
              <a:spcBef>
                <a:spcPts val="0"/>
              </a:spcBef>
              <a:spcAft>
                <a:spcPts val="0"/>
              </a:spcAft>
              <a:buClr>
                <a:srgbClr val="000000"/>
              </a:buClr>
              <a:buSzPts val="3000"/>
              <a:buFont typeface="Arial"/>
              <a:buNone/>
            </a:pPr>
            <a:r>
              <a:rPr lang="en-US" sz="3000" b="0" i="0" u="none" strike="noStrike" cap="none" dirty="0">
                <a:solidFill>
                  <a:srgbClr val="3F3F41"/>
                </a:solidFill>
                <a:latin typeface="Cuprum"/>
                <a:ea typeface="Cuprum"/>
                <a:cs typeface="Cuprum"/>
                <a:sym typeface="Cuprum"/>
              </a:rPr>
              <a:t>Teachers use </a:t>
            </a:r>
            <a:r>
              <a:rPr lang="en-US" sz="3000" b="0" i="0" u="none" strike="noStrike" cap="none" dirty="0" smtClean="0">
                <a:solidFill>
                  <a:srgbClr val="3F3F41"/>
                </a:solidFill>
                <a:latin typeface="Cuprum"/>
                <a:ea typeface="Cuprum"/>
                <a:cs typeface="Cuprum"/>
                <a:sym typeface="Cuprum"/>
              </a:rPr>
              <a:t>Google Classroom </a:t>
            </a:r>
            <a:r>
              <a:rPr lang="en-US" sz="3000" b="0" i="0" u="none" strike="noStrike" cap="none" dirty="0">
                <a:solidFill>
                  <a:srgbClr val="3F3F41"/>
                </a:solidFill>
                <a:latin typeface="Cuprum"/>
                <a:ea typeface="Cuprum"/>
                <a:cs typeface="Cuprum"/>
                <a:sym typeface="Cuprum"/>
              </a:rPr>
              <a:t>to share </a:t>
            </a:r>
            <a:r>
              <a:rPr lang="en-US" sz="3000" b="0" i="0" u="none" strike="noStrike" cap="none" dirty="0" smtClean="0">
                <a:solidFill>
                  <a:srgbClr val="3F3F41"/>
                </a:solidFill>
                <a:latin typeface="Cuprum"/>
                <a:ea typeface="Cuprum"/>
                <a:cs typeface="Cuprum"/>
                <a:sym typeface="Cuprum"/>
              </a:rPr>
              <a:t>learning activities, home learning, </a:t>
            </a:r>
            <a:r>
              <a:rPr lang="en-US" sz="3000" b="0" i="0" u="none" strike="noStrike" cap="none" dirty="0">
                <a:solidFill>
                  <a:srgbClr val="3F3F41"/>
                </a:solidFill>
                <a:latin typeface="Cuprum"/>
                <a:ea typeface="Cuprum"/>
                <a:cs typeface="Cuprum"/>
                <a:sym typeface="Cuprum"/>
              </a:rPr>
              <a:t>newsletters, and much more with students AND parents!</a:t>
            </a:r>
            <a:endParaRPr sz="3000" b="0" i="0" u="none" strike="noStrike" cap="none" dirty="0">
              <a:solidFill>
                <a:srgbClr val="3F3F41"/>
              </a:solidFill>
              <a:latin typeface="Cuprum"/>
              <a:ea typeface="Cuprum"/>
              <a:cs typeface="Cuprum"/>
              <a:sym typeface="Cuprum"/>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pic>
        <p:nvPicPr>
          <p:cNvPr id="161" name="Google Shape;161;p27"/>
          <p:cNvPicPr preferRelativeResize="0"/>
          <p:nvPr/>
        </p:nvPicPr>
        <p:blipFill rotWithShape="1">
          <a:blip r:embed="rId3">
            <a:alphaModFix/>
          </a:blip>
          <a:srcRect/>
          <a:stretch/>
        </p:blipFill>
        <p:spPr>
          <a:xfrm>
            <a:off x="-19050" y="2171663"/>
            <a:ext cx="5988821" cy="3799158"/>
          </a:xfrm>
          <a:prstGeom prst="rect">
            <a:avLst/>
          </a:prstGeom>
          <a:noFill/>
          <a:ln>
            <a:noFill/>
          </a:ln>
        </p:spPr>
      </p:pic>
      <p:sp>
        <p:nvSpPr>
          <p:cNvPr id="162" name="Google Shape;162;p27"/>
          <p:cNvSpPr txBox="1"/>
          <p:nvPr/>
        </p:nvSpPr>
        <p:spPr>
          <a:xfrm>
            <a:off x="0" y="474725"/>
            <a:ext cx="7137900" cy="1205700"/>
          </a:xfrm>
          <a:prstGeom prst="rect">
            <a:avLst/>
          </a:prstGeom>
          <a:solidFill>
            <a:srgbClr val="CC0000"/>
          </a:solidFill>
          <a:ln>
            <a:noFill/>
          </a:ln>
          <a:effectLst>
            <a:outerShdw blurRad="57150" dist="19050" dir="5400000" algn="bl" rotWithShape="0">
              <a:srgbClr val="000000">
                <a:alpha val="49411"/>
              </a:srgbClr>
            </a:outerShdw>
          </a:effectLst>
        </p:spPr>
        <p:txBody>
          <a:bodyPr spcFirstLastPara="1" wrap="square" lIns="91425" tIns="91425" rIns="91425" bIns="91425" anchor="t" anchorCtr="0">
            <a:noAutofit/>
          </a:bodyPr>
          <a:lstStyle/>
          <a:p>
            <a:pPr marL="0" marR="0" lvl="0" indent="0" algn="ctr" rtl="0">
              <a:lnSpc>
                <a:spcPct val="90000"/>
              </a:lnSpc>
              <a:spcBef>
                <a:spcPts val="0"/>
              </a:spcBef>
              <a:spcAft>
                <a:spcPts val="0"/>
              </a:spcAft>
              <a:buClr>
                <a:srgbClr val="000000"/>
              </a:buClr>
              <a:buSzPts val="6000"/>
              <a:buFont typeface="Arial"/>
              <a:buNone/>
            </a:pPr>
            <a:r>
              <a:rPr lang="en-US" sz="6000" b="0" i="0" u="none" strike="noStrike" cap="none">
                <a:solidFill>
                  <a:srgbClr val="FFFFFF"/>
                </a:solidFill>
                <a:latin typeface="Cuprum"/>
                <a:ea typeface="Cuprum"/>
                <a:cs typeface="Cuprum"/>
                <a:sym typeface="Cuprum"/>
              </a:rPr>
              <a:t>Getting Started</a:t>
            </a:r>
            <a:endParaRPr sz="1400" b="0" i="0" u="none" strike="noStrike" cap="none">
              <a:solidFill>
                <a:srgbClr val="FFFFFF"/>
              </a:solidFill>
              <a:latin typeface="Roboto"/>
              <a:ea typeface="Roboto"/>
              <a:cs typeface="Roboto"/>
              <a:sym typeface="Roboto"/>
            </a:endParaRPr>
          </a:p>
        </p:txBody>
      </p:sp>
      <p:sp>
        <p:nvSpPr>
          <p:cNvPr id="163" name="Google Shape;163;p27"/>
          <p:cNvSpPr txBox="1"/>
          <p:nvPr/>
        </p:nvSpPr>
        <p:spPr>
          <a:xfrm>
            <a:off x="4988515" y="2076672"/>
            <a:ext cx="6847200" cy="2924400"/>
          </a:xfrm>
          <a:prstGeom prst="rect">
            <a:avLst/>
          </a:prstGeom>
          <a:solidFill>
            <a:srgbClr val="135FE5">
              <a:alpha val="74901"/>
            </a:srgbClr>
          </a:solidFill>
          <a:ln>
            <a:noFill/>
          </a:ln>
        </p:spPr>
        <p:txBody>
          <a:bodyPr spcFirstLastPara="1" wrap="square" lIns="91425" tIns="91425" rIns="91425" bIns="91425" anchor="t" anchorCtr="0">
            <a:noAutofit/>
          </a:bodyPr>
          <a:lstStyle/>
          <a:p>
            <a:pPr marL="0" marR="0" lvl="0" indent="0" algn="ctr" rtl="0">
              <a:lnSpc>
                <a:spcPct val="90000"/>
              </a:lnSpc>
              <a:spcBef>
                <a:spcPts val="0"/>
              </a:spcBef>
              <a:spcAft>
                <a:spcPts val="0"/>
              </a:spcAft>
              <a:buClr>
                <a:srgbClr val="000000"/>
              </a:buClr>
              <a:buSzPts val="3000"/>
              <a:buFont typeface="Arial"/>
              <a:buNone/>
            </a:pPr>
            <a:r>
              <a:rPr lang="en-US" sz="3000" b="0" i="0" u="none" strike="noStrike" cap="none" dirty="0">
                <a:solidFill>
                  <a:srgbClr val="FFFFFF"/>
                </a:solidFill>
                <a:latin typeface="Cuprum"/>
                <a:ea typeface="Cuprum"/>
                <a:cs typeface="Cuprum"/>
                <a:sym typeface="Cuprum"/>
              </a:rPr>
              <a:t>Your child was provided with a secure login and password that is unique to </a:t>
            </a:r>
            <a:r>
              <a:rPr lang="en-US" sz="3000" b="0" i="0" u="none" strike="noStrike" cap="none" dirty="0" smtClean="0">
                <a:solidFill>
                  <a:srgbClr val="FFFFFF"/>
                </a:solidFill>
                <a:latin typeface="Cuprum"/>
                <a:ea typeface="Cuprum"/>
                <a:cs typeface="Cuprum"/>
                <a:sym typeface="Cuprum"/>
              </a:rPr>
              <a:t>them</a:t>
            </a:r>
            <a:r>
              <a:rPr lang="en-US" sz="3000" dirty="0">
                <a:solidFill>
                  <a:srgbClr val="FFFFFF"/>
                </a:solidFill>
                <a:latin typeface="Cuprum"/>
                <a:ea typeface="Cuprum"/>
                <a:cs typeface="Cuprum"/>
                <a:sym typeface="Cuprum"/>
              </a:rPr>
              <a:t> </a:t>
            </a:r>
            <a:r>
              <a:rPr lang="en-US" sz="3000" dirty="0" smtClean="0">
                <a:solidFill>
                  <a:srgbClr val="FFFFFF"/>
                </a:solidFill>
                <a:latin typeface="Cuprum"/>
                <a:ea typeface="Cuprum"/>
                <a:cs typeface="Cuprum"/>
                <a:sym typeface="Cuprum"/>
              </a:rPr>
              <a:t>– </a:t>
            </a:r>
          </a:p>
          <a:p>
            <a:pPr marL="0" marR="0" lvl="0" indent="0" algn="ctr" rtl="0">
              <a:lnSpc>
                <a:spcPct val="90000"/>
              </a:lnSpc>
              <a:spcBef>
                <a:spcPts val="0"/>
              </a:spcBef>
              <a:spcAft>
                <a:spcPts val="0"/>
              </a:spcAft>
              <a:buClr>
                <a:srgbClr val="000000"/>
              </a:buClr>
              <a:buSzPts val="3000"/>
              <a:buFont typeface="Arial"/>
              <a:buNone/>
            </a:pPr>
            <a:r>
              <a:rPr lang="en-US" sz="3000" dirty="0" smtClean="0">
                <a:solidFill>
                  <a:srgbClr val="FFFFFF"/>
                </a:solidFill>
                <a:latin typeface="Cuprum"/>
                <a:ea typeface="Cuprum"/>
                <a:cs typeface="Cuprum"/>
                <a:sym typeface="Cuprum"/>
              </a:rPr>
              <a:t>these are in their reading records.</a:t>
            </a:r>
            <a:endParaRPr sz="3000" b="0" i="0" u="none" strike="noStrike" cap="none" dirty="0">
              <a:solidFill>
                <a:srgbClr val="FFFFFF"/>
              </a:solidFill>
              <a:latin typeface="Cuprum"/>
              <a:ea typeface="Cuprum"/>
              <a:cs typeface="Cuprum"/>
              <a:sym typeface="Cuprum"/>
            </a:endParaRPr>
          </a:p>
          <a:p>
            <a:pPr marL="0" marR="0" lvl="0" indent="0" algn="ctr" rtl="0">
              <a:lnSpc>
                <a:spcPct val="90000"/>
              </a:lnSpc>
              <a:spcBef>
                <a:spcPts val="0"/>
              </a:spcBef>
              <a:spcAft>
                <a:spcPts val="0"/>
              </a:spcAft>
              <a:buClr>
                <a:srgbClr val="000000"/>
              </a:buClr>
              <a:buSzPts val="3000"/>
              <a:buFont typeface="Arial"/>
              <a:buNone/>
            </a:pPr>
            <a:endParaRPr sz="3000" b="0" i="0" u="none" strike="noStrike" cap="none" dirty="0">
              <a:solidFill>
                <a:srgbClr val="FFFFFF"/>
              </a:solidFill>
              <a:latin typeface="Cuprum"/>
              <a:ea typeface="Cuprum"/>
              <a:cs typeface="Cuprum"/>
              <a:sym typeface="Cuprum"/>
            </a:endParaRPr>
          </a:p>
          <a:p>
            <a:pPr marL="0" marR="0" lvl="0" indent="0" algn="ctr" rtl="0">
              <a:lnSpc>
                <a:spcPct val="90000"/>
              </a:lnSpc>
              <a:spcBef>
                <a:spcPts val="0"/>
              </a:spcBef>
              <a:spcAft>
                <a:spcPts val="0"/>
              </a:spcAft>
              <a:buClr>
                <a:srgbClr val="000000"/>
              </a:buClr>
              <a:buSzPts val="3000"/>
              <a:buFont typeface="Arial"/>
              <a:buNone/>
            </a:pPr>
            <a:r>
              <a:rPr lang="en-US" sz="3000" b="0" i="0" u="none" strike="noStrike" cap="none" dirty="0">
                <a:solidFill>
                  <a:srgbClr val="FFFFFF"/>
                </a:solidFill>
                <a:latin typeface="Cuprum"/>
                <a:ea typeface="Cuprum"/>
                <a:cs typeface="Cuprum"/>
                <a:sym typeface="Cuprum"/>
              </a:rPr>
              <a:t>Check with </a:t>
            </a:r>
            <a:r>
              <a:rPr lang="en-US" sz="3000" b="0" i="0" u="none" strike="noStrike" cap="none" dirty="0" smtClean="0">
                <a:solidFill>
                  <a:srgbClr val="FFFFFF"/>
                </a:solidFill>
                <a:latin typeface="Cuprum"/>
                <a:ea typeface="Cuprum"/>
                <a:cs typeface="Cuprum"/>
                <a:sym typeface="Cuprum"/>
              </a:rPr>
              <a:t>your child’s teacher via Dojo to </a:t>
            </a:r>
            <a:r>
              <a:rPr lang="en-US" sz="3000" b="0" i="0" u="none" strike="noStrike" cap="none" dirty="0">
                <a:solidFill>
                  <a:srgbClr val="FFFFFF"/>
                </a:solidFill>
                <a:latin typeface="Cuprum"/>
                <a:ea typeface="Cuprum"/>
                <a:cs typeface="Cuprum"/>
                <a:sym typeface="Cuprum"/>
              </a:rPr>
              <a:t>obtain this private </a:t>
            </a:r>
            <a:r>
              <a:rPr lang="en-US" sz="3000" b="0" i="0" u="none" strike="noStrike" cap="none" dirty="0" smtClean="0">
                <a:solidFill>
                  <a:srgbClr val="FFFFFF"/>
                </a:solidFill>
                <a:latin typeface="Cuprum"/>
                <a:ea typeface="Cuprum"/>
                <a:cs typeface="Cuprum"/>
                <a:sym typeface="Cuprum"/>
              </a:rPr>
              <a:t>information.</a:t>
            </a:r>
            <a:endParaRPr sz="3000" b="0" i="0" u="none" strike="noStrike" cap="none" dirty="0">
              <a:solidFill>
                <a:srgbClr val="FFFFFF"/>
              </a:solidFill>
              <a:latin typeface="Cuprum"/>
              <a:ea typeface="Cuprum"/>
              <a:cs typeface="Cuprum"/>
              <a:sym typeface="Cuprum"/>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8"/>
          <p:cNvSpPr txBox="1"/>
          <p:nvPr/>
        </p:nvSpPr>
        <p:spPr>
          <a:xfrm>
            <a:off x="0" y="474725"/>
            <a:ext cx="7137900" cy="1205700"/>
          </a:xfrm>
          <a:prstGeom prst="rect">
            <a:avLst/>
          </a:prstGeom>
          <a:solidFill>
            <a:srgbClr val="CC0000"/>
          </a:solidFill>
          <a:ln>
            <a:noFill/>
          </a:ln>
          <a:effectLst>
            <a:outerShdw blurRad="57150" dist="19050" dir="5400000" algn="bl" rotWithShape="0">
              <a:srgbClr val="000000">
                <a:alpha val="49411"/>
              </a:srgbClr>
            </a:outerShdw>
          </a:effectLst>
        </p:spPr>
        <p:txBody>
          <a:bodyPr spcFirstLastPara="1" wrap="square" lIns="91425" tIns="91425" rIns="91425" bIns="91425" anchor="t" anchorCtr="0">
            <a:noAutofit/>
          </a:bodyPr>
          <a:lstStyle/>
          <a:p>
            <a:pPr marL="0" marR="0" lvl="0" indent="0" algn="ctr" rtl="0">
              <a:lnSpc>
                <a:spcPct val="90000"/>
              </a:lnSpc>
              <a:spcBef>
                <a:spcPts val="0"/>
              </a:spcBef>
              <a:spcAft>
                <a:spcPts val="0"/>
              </a:spcAft>
              <a:buClr>
                <a:srgbClr val="000000"/>
              </a:buClr>
              <a:buSzPts val="6000"/>
              <a:buFont typeface="Arial"/>
              <a:buNone/>
            </a:pPr>
            <a:r>
              <a:rPr lang="en-US" sz="6000" b="0" i="0" u="none" strike="noStrike" cap="none">
                <a:solidFill>
                  <a:srgbClr val="FFFFFF"/>
                </a:solidFill>
                <a:latin typeface="Cuprum"/>
                <a:ea typeface="Cuprum"/>
                <a:cs typeface="Cuprum"/>
                <a:sym typeface="Cuprum"/>
              </a:rPr>
              <a:t>Getting Started</a:t>
            </a:r>
            <a:endParaRPr sz="1400" b="0" i="0" u="none" strike="noStrike" cap="none">
              <a:solidFill>
                <a:srgbClr val="FFFFFF"/>
              </a:solidFill>
              <a:latin typeface="Roboto"/>
              <a:ea typeface="Roboto"/>
              <a:cs typeface="Roboto"/>
              <a:sym typeface="Roboto"/>
            </a:endParaRPr>
          </a:p>
        </p:txBody>
      </p:sp>
      <p:sp>
        <p:nvSpPr>
          <p:cNvPr id="169" name="Google Shape;169;p28"/>
          <p:cNvSpPr txBox="1">
            <a:spLocks noGrp="1"/>
          </p:cNvSpPr>
          <p:nvPr>
            <p:ph type="body" idx="1"/>
          </p:nvPr>
        </p:nvSpPr>
        <p:spPr>
          <a:xfrm>
            <a:off x="7416800" y="2427800"/>
            <a:ext cx="3270900" cy="4404900"/>
          </a:xfrm>
          <a:prstGeom prst="rect">
            <a:avLst/>
          </a:prstGeom>
          <a:noFill/>
          <a:ln>
            <a:noFill/>
          </a:ln>
        </p:spPr>
        <p:txBody>
          <a:bodyPr spcFirstLastPara="1" wrap="square" lIns="121900" tIns="121900" rIns="121900" bIns="121900" anchor="t" anchorCtr="0">
            <a:noAutofit/>
          </a:bodyPr>
          <a:lstStyle/>
          <a:p>
            <a:pPr marL="101600" marR="0" lvl="0" indent="0" algn="l" rtl="0">
              <a:lnSpc>
                <a:spcPct val="100000"/>
              </a:lnSpc>
              <a:spcBef>
                <a:spcPts val="0"/>
              </a:spcBef>
              <a:spcAft>
                <a:spcPts val="0"/>
              </a:spcAft>
              <a:buClr>
                <a:schemeClr val="dk1"/>
              </a:buClr>
              <a:buSzPts val="1800"/>
              <a:buFont typeface="Sniglet"/>
              <a:buNone/>
            </a:pPr>
            <a:r>
              <a:rPr lang="en-US" sz="3200" i="0" u="none" strike="noStrike" cap="none">
                <a:solidFill>
                  <a:schemeClr val="dk1"/>
                </a:solidFill>
                <a:latin typeface="Cuprum"/>
                <a:ea typeface="Cuprum"/>
                <a:cs typeface="Cuprum"/>
                <a:sym typeface="Cuprum"/>
              </a:rPr>
              <a:t>Click on the </a:t>
            </a:r>
            <a:r>
              <a:rPr lang="en-US" sz="3200" i="0" u="sng" strike="noStrike" cap="none">
                <a:solidFill>
                  <a:srgbClr val="FF0066"/>
                </a:solidFill>
                <a:latin typeface="Cuprum"/>
                <a:ea typeface="Cuprum"/>
                <a:cs typeface="Cuprum"/>
                <a:sym typeface="Cuprum"/>
              </a:rPr>
              <a:t>Google Chrome </a:t>
            </a:r>
            <a:r>
              <a:rPr lang="en-US" sz="3200" i="0" u="none" strike="noStrike" cap="none">
                <a:solidFill>
                  <a:schemeClr val="dk1"/>
                </a:solidFill>
                <a:latin typeface="Cuprum"/>
                <a:ea typeface="Cuprum"/>
                <a:cs typeface="Cuprum"/>
                <a:sym typeface="Cuprum"/>
              </a:rPr>
              <a:t>browser icon.</a:t>
            </a:r>
            <a:endParaRPr sz="3200" i="0" u="none" strike="noStrike" cap="none">
              <a:solidFill>
                <a:schemeClr val="dk1"/>
              </a:solidFill>
              <a:latin typeface="Cuprum"/>
              <a:ea typeface="Cuprum"/>
              <a:cs typeface="Cuprum"/>
              <a:sym typeface="Cuprum"/>
            </a:endParaRPr>
          </a:p>
        </p:txBody>
      </p:sp>
      <p:pic>
        <p:nvPicPr>
          <p:cNvPr id="170" name="Google Shape;170;p28"/>
          <p:cNvPicPr preferRelativeResize="0"/>
          <p:nvPr/>
        </p:nvPicPr>
        <p:blipFill rotWithShape="1">
          <a:blip r:embed="rId3">
            <a:alphaModFix/>
          </a:blip>
          <a:srcRect/>
          <a:stretch/>
        </p:blipFill>
        <p:spPr>
          <a:xfrm>
            <a:off x="6739003" y="2413000"/>
            <a:ext cx="836400" cy="1597200"/>
          </a:xfrm>
          <a:prstGeom prst="rect">
            <a:avLst/>
          </a:prstGeom>
          <a:noFill/>
          <a:ln>
            <a:noFill/>
          </a:ln>
        </p:spPr>
      </p:pic>
      <p:pic>
        <p:nvPicPr>
          <p:cNvPr id="171" name="Google Shape;171;p28"/>
          <p:cNvPicPr preferRelativeResize="0"/>
          <p:nvPr/>
        </p:nvPicPr>
        <p:blipFill rotWithShape="1">
          <a:blip r:embed="rId4">
            <a:alphaModFix/>
          </a:blip>
          <a:srcRect/>
          <a:stretch/>
        </p:blipFill>
        <p:spPr>
          <a:xfrm>
            <a:off x="1727200" y="1905000"/>
            <a:ext cx="3937200" cy="39372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29"/>
          <p:cNvSpPr txBox="1"/>
          <p:nvPr/>
        </p:nvSpPr>
        <p:spPr>
          <a:xfrm>
            <a:off x="0" y="474725"/>
            <a:ext cx="7137900" cy="1205700"/>
          </a:xfrm>
          <a:prstGeom prst="rect">
            <a:avLst/>
          </a:prstGeom>
          <a:solidFill>
            <a:srgbClr val="CC0000"/>
          </a:solidFill>
          <a:ln>
            <a:noFill/>
          </a:ln>
          <a:effectLst>
            <a:outerShdw blurRad="57150" dist="19050" dir="5400000" algn="bl" rotWithShape="0">
              <a:srgbClr val="000000">
                <a:alpha val="49411"/>
              </a:srgbClr>
            </a:outerShdw>
          </a:effectLst>
        </p:spPr>
        <p:txBody>
          <a:bodyPr spcFirstLastPara="1" wrap="square" lIns="91425" tIns="91425" rIns="91425" bIns="91425" anchor="t" anchorCtr="0">
            <a:noAutofit/>
          </a:bodyPr>
          <a:lstStyle/>
          <a:p>
            <a:pPr marL="0" marR="0" lvl="0" indent="0" algn="ctr" rtl="0">
              <a:lnSpc>
                <a:spcPct val="90000"/>
              </a:lnSpc>
              <a:spcBef>
                <a:spcPts val="0"/>
              </a:spcBef>
              <a:spcAft>
                <a:spcPts val="0"/>
              </a:spcAft>
              <a:buClr>
                <a:srgbClr val="000000"/>
              </a:buClr>
              <a:buSzPts val="6000"/>
              <a:buFont typeface="Arial"/>
              <a:buNone/>
            </a:pPr>
            <a:r>
              <a:rPr lang="en-US" sz="6000" b="0" i="0" u="none" strike="noStrike" cap="none">
                <a:solidFill>
                  <a:srgbClr val="FFFFFF"/>
                </a:solidFill>
                <a:latin typeface="Cuprum"/>
                <a:ea typeface="Cuprum"/>
                <a:cs typeface="Cuprum"/>
                <a:sym typeface="Cuprum"/>
              </a:rPr>
              <a:t>Getting Started</a:t>
            </a:r>
            <a:endParaRPr sz="1400" b="0" i="0" u="none" strike="noStrike" cap="none">
              <a:solidFill>
                <a:srgbClr val="FFFFFF"/>
              </a:solidFill>
              <a:latin typeface="Roboto"/>
              <a:ea typeface="Roboto"/>
              <a:cs typeface="Roboto"/>
              <a:sym typeface="Roboto"/>
            </a:endParaRPr>
          </a:p>
        </p:txBody>
      </p:sp>
      <p:sp>
        <p:nvSpPr>
          <p:cNvPr id="177" name="Google Shape;177;p29"/>
          <p:cNvSpPr txBox="1">
            <a:spLocks noGrp="1"/>
          </p:cNvSpPr>
          <p:nvPr>
            <p:ph type="body" idx="1"/>
          </p:nvPr>
        </p:nvSpPr>
        <p:spPr>
          <a:xfrm>
            <a:off x="7319950" y="2616150"/>
            <a:ext cx="4064100" cy="1930500"/>
          </a:xfrm>
          <a:prstGeom prst="rect">
            <a:avLst/>
          </a:prstGeom>
          <a:noFill/>
          <a:ln>
            <a:noFill/>
          </a:ln>
        </p:spPr>
        <p:txBody>
          <a:bodyPr spcFirstLastPara="1" wrap="square" lIns="121900" tIns="121900" rIns="121900" bIns="121900" anchor="t" anchorCtr="0">
            <a:noAutofit/>
          </a:bodyPr>
          <a:lstStyle/>
          <a:p>
            <a:pPr marL="101600" marR="0" lvl="0" indent="0" algn="ctr" rtl="0">
              <a:lnSpc>
                <a:spcPct val="100000"/>
              </a:lnSpc>
              <a:spcBef>
                <a:spcPts val="0"/>
              </a:spcBef>
              <a:spcAft>
                <a:spcPts val="0"/>
              </a:spcAft>
              <a:buClr>
                <a:schemeClr val="dk1"/>
              </a:buClr>
              <a:buSzPts val="1800"/>
              <a:buFont typeface="Sniglet"/>
              <a:buNone/>
            </a:pPr>
            <a:r>
              <a:rPr lang="en-US" sz="3200" i="0" u="none" strike="noStrike" cap="none">
                <a:solidFill>
                  <a:schemeClr val="dk1"/>
                </a:solidFill>
                <a:latin typeface="Cuprum"/>
                <a:ea typeface="Cuprum"/>
                <a:cs typeface="Cuprum"/>
                <a:sym typeface="Cuprum"/>
              </a:rPr>
              <a:t>Type </a:t>
            </a:r>
            <a:r>
              <a:rPr lang="en-US" sz="3200" i="0" u="sng" strike="noStrike" cap="none">
                <a:solidFill>
                  <a:srgbClr val="00B0F0"/>
                </a:solidFill>
                <a:latin typeface="Cuprum"/>
                <a:ea typeface="Cuprum"/>
                <a:cs typeface="Cuprum"/>
                <a:sym typeface="Cuprum"/>
              </a:rPr>
              <a:t>www.google.com</a:t>
            </a:r>
            <a:r>
              <a:rPr lang="en-US" sz="3200" i="0" u="none" strike="noStrike" cap="none">
                <a:solidFill>
                  <a:schemeClr val="dk1"/>
                </a:solidFill>
                <a:latin typeface="Cuprum"/>
                <a:ea typeface="Cuprum"/>
                <a:cs typeface="Cuprum"/>
                <a:sym typeface="Cuprum"/>
              </a:rPr>
              <a:t> into your web </a:t>
            </a:r>
            <a:endParaRPr sz="3200" i="0" u="none" strike="noStrike" cap="none">
              <a:solidFill>
                <a:schemeClr val="dk1"/>
              </a:solidFill>
              <a:latin typeface="Cuprum"/>
              <a:ea typeface="Cuprum"/>
              <a:cs typeface="Cuprum"/>
              <a:sym typeface="Cuprum"/>
            </a:endParaRPr>
          </a:p>
          <a:p>
            <a:pPr marL="101600" marR="0" lvl="0" indent="0" algn="ctr" rtl="0">
              <a:lnSpc>
                <a:spcPct val="100000"/>
              </a:lnSpc>
              <a:spcBef>
                <a:spcPts val="0"/>
              </a:spcBef>
              <a:spcAft>
                <a:spcPts val="0"/>
              </a:spcAft>
              <a:buClr>
                <a:schemeClr val="dk1"/>
              </a:buClr>
              <a:buSzPts val="1800"/>
              <a:buFont typeface="Sniglet"/>
              <a:buNone/>
            </a:pPr>
            <a:r>
              <a:rPr lang="en-US" sz="3200" i="0" u="none" strike="noStrike" cap="none">
                <a:solidFill>
                  <a:schemeClr val="dk1"/>
                </a:solidFill>
                <a:latin typeface="Cuprum"/>
                <a:ea typeface="Cuprum"/>
                <a:cs typeface="Cuprum"/>
                <a:sym typeface="Cuprum"/>
              </a:rPr>
              <a:t>address bar.</a:t>
            </a:r>
            <a:endParaRPr sz="3200" i="0" u="none" strike="noStrike" cap="none">
              <a:solidFill>
                <a:schemeClr val="dk1"/>
              </a:solidFill>
              <a:latin typeface="Cuprum"/>
              <a:ea typeface="Cuprum"/>
              <a:cs typeface="Cuprum"/>
              <a:sym typeface="Cuprum"/>
            </a:endParaRPr>
          </a:p>
        </p:txBody>
      </p:sp>
      <p:pic>
        <p:nvPicPr>
          <p:cNvPr id="178" name="Google Shape;178;p29"/>
          <p:cNvPicPr preferRelativeResize="0"/>
          <p:nvPr/>
        </p:nvPicPr>
        <p:blipFill rotWithShape="1">
          <a:blip r:embed="rId3">
            <a:alphaModFix/>
          </a:blip>
          <a:srcRect/>
          <a:stretch/>
        </p:blipFill>
        <p:spPr>
          <a:xfrm>
            <a:off x="6710350" y="2616150"/>
            <a:ext cx="1044000" cy="1727100"/>
          </a:xfrm>
          <a:prstGeom prst="rect">
            <a:avLst/>
          </a:prstGeom>
          <a:noFill/>
          <a:ln>
            <a:noFill/>
          </a:ln>
        </p:spPr>
      </p:pic>
      <p:pic>
        <p:nvPicPr>
          <p:cNvPr id="179" name="Google Shape;179;p29"/>
          <p:cNvPicPr preferRelativeResize="0"/>
          <p:nvPr/>
        </p:nvPicPr>
        <p:blipFill rotWithShape="1">
          <a:blip r:embed="rId4">
            <a:alphaModFix/>
          </a:blip>
          <a:srcRect/>
          <a:stretch/>
        </p:blipFill>
        <p:spPr>
          <a:xfrm>
            <a:off x="842525" y="3163775"/>
            <a:ext cx="5588100" cy="9144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30"/>
          <p:cNvSpPr txBox="1"/>
          <p:nvPr/>
        </p:nvSpPr>
        <p:spPr>
          <a:xfrm>
            <a:off x="0" y="474725"/>
            <a:ext cx="7137900" cy="1205700"/>
          </a:xfrm>
          <a:prstGeom prst="rect">
            <a:avLst/>
          </a:prstGeom>
          <a:solidFill>
            <a:srgbClr val="CC0000"/>
          </a:solidFill>
          <a:ln>
            <a:noFill/>
          </a:ln>
          <a:effectLst>
            <a:outerShdw blurRad="57150" dist="19050" dir="5400000" algn="bl" rotWithShape="0">
              <a:srgbClr val="000000">
                <a:alpha val="49411"/>
              </a:srgbClr>
            </a:outerShdw>
          </a:effectLst>
        </p:spPr>
        <p:txBody>
          <a:bodyPr spcFirstLastPara="1" wrap="square" lIns="91425" tIns="91425" rIns="91425" bIns="91425" anchor="t" anchorCtr="0">
            <a:noAutofit/>
          </a:bodyPr>
          <a:lstStyle/>
          <a:p>
            <a:pPr marL="0" marR="0" lvl="0" indent="0" algn="ctr" rtl="0">
              <a:lnSpc>
                <a:spcPct val="90000"/>
              </a:lnSpc>
              <a:spcBef>
                <a:spcPts val="0"/>
              </a:spcBef>
              <a:spcAft>
                <a:spcPts val="0"/>
              </a:spcAft>
              <a:buClr>
                <a:srgbClr val="000000"/>
              </a:buClr>
              <a:buSzPts val="6000"/>
              <a:buFont typeface="Arial"/>
              <a:buNone/>
            </a:pPr>
            <a:r>
              <a:rPr lang="en-US" sz="6000" b="0" i="0" u="none" strike="noStrike" cap="none">
                <a:solidFill>
                  <a:srgbClr val="FFFFFF"/>
                </a:solidFill>
                <a:latin typeface="Cuprum"/>
                <a:ea typeface="Cuprum"/>
                <a:cs typeface="Cuprum"/>
                <a:sym typeface="Cuprum"/>
              </a:rPr>
              <a:t>Getting Started</a:t>
            </a:r>
            <a:endParaRPr sz="1400" b="0" i="0" u="none" strike="noStrike" cap="none">
              <a:solidFill>
                <a:srgbClr val="FFFFFF"/>
              </a:solidFill>
              <a:latin typeface="Roboto"/>
              <a:ea typeface="Roboto"/>
              <a:cs typeface="Roboto"/>
              <a:sym typeface="Roboto"/>
            </a:endParaRPr>
          </a:p>
        </p:txBody>
      </p:sp>
      <p:sp>
        <p:nvSpPr>
          <p:cNvPr id="185" name="Google Shape;185;p30"/>
          <p:cNvSpPr txBox="1">
            <a:spLocks noGrp="1"/>
          </p:cNvSpPr>
          <p:nvPr>
            <p:ph type="body" idx="1"/>
          </p:nvPr>
        </p:nvSpPr>
        <p:spPr>
          <a:xfrm>
            <a:off x="7823200" y="2311400"/>
            <a:ext cx="3379200" cy="4404900"/>
          </a:xfrm>
          <a:prstGeom prst="rect">
            <a:avLst/>
          </a:prstGeom>
          <a:noFill/>
          <a:ln>
            <a:noFill/>
          </a:ln>
        </p:spPr>
        <p:txBody>
          <a:bodyPr spcFirstLastPara="1" wrap="square" lIns="121900" tIns="121900" rIns="121900" bIns="121900" anchor="t" anchorCtr="0">
            <a:noAutofit/>
          </a:bodyPr>
          <a:lstStyle/>
          <a:p>
            <a:pPr marL="101600" marR="0" lvl="0" indent="0" algn="l" rtl="0">
              <a:lnSpc>
                <a:spcPct val="100000"/>
              </a:lnSpc>
              <a:spcBef>
                <a:spcPts val="0"/>
              </a:spcBef>
              <a:spcAft>
                <a:spcPts val="0"/>
              </a:spcAft>
              <a:buClr>
                <a:schemeClr val="dk1"/>
              </a:buClr>
              <a:buSzPts val="1800"/>
              <a:buFont typeface="Sniglet"/>
              <a:buNone/>
            </a:pPr>
            <a:r>
              <a:rPr lang="en-US" sz="3200" i="0" u="none" strike="noStrike" cap="none">
                <a:solidFill>
                  <a:schemeClr val="dk1"/>
                </a:solidFill>
                <a:latin typeface="Cuprum"/>
                <a:ea typeface="Cuprum"/>
                <a:cs typeface="Cuprum"/>
                <a:sym typeface="Cuprum"/>
              </a:rPr>
              <a:t>Click on </a:t>
            </a:r>
            <a:r>
              <a:rPr lang="en-US" sz="3200" b="1" i="0" u="sng" strike="noStrike" cap="none">
                <a:solidFill>
                  <a:srgbClr val="FF0000"/>
                </a:solidFill>
                <a:latin typeface="Cuprum"/>
                <a:ea typeface="Cuprum"/>
                <a:cs typeface="Cuprum"/>
                <a:sym typeface="Cuprum"/>
              </a:rPr>
              <a:t>SIGN IN</a:t>
            </a:r>
            <a:r>
              <a:rPr lang="en-US" sz="3200" i="0" u="none" strike="noStrike" cap="none">
                <a:solidFill>
                  <a:schemeClr val="dk1"/>
                </a:solidFill>
                <a:latin typeface="Cuprum"/>
                <a:ea typeface="Cuprum"/>
                <a:cs typeface="Cuprum"/>
                <a:sym typeface="Cuprum"/>
              </a:rPr>
              <a:t> in the upper right hand corner of the browser window.</a:t>
            </a:r>
            <a:endParaRPr sz="3200" i="0" u="none" strike="noStrike" cap="none">
              <a:solidFill>
                <a:schemeClr val="dk1"/>
              </a:solidFill>
              <a:latin typeface="Cuprum"/>
              <a:ea typeface="Cuprum"/>
              <a:cs typeface="Cuprum"/>
              <a:sym typeface="Cuprum"/>
            </a:endParaRPr>
          </a:p>
        </p:txBody>
      </p:sp>
      <p:pic>
        <p:nvPicPr>
          <p:cNvPr id="186" name="Google Shape;186;p30"/>
          <p:cNvPicPr preferRelativeResize="0"/>
          <p:nvPr/>
        </p:nvPicPr>
        <p:blipFill rotWithShape="1">
          <a:blip r:embed="rId3">
            <a:alphaModFix/>
          </a:blip>
          <a:srcRect/>
          <a:stretch/>
        </p:blipFill>
        <p:spPr>
          <a:xfrm>
            <a:off x="1625600" y="2819400"/>
            <a:ext cx="4594800" cy="1888500"/>
          </a:xfrm>
          <a:prstGeom prst="rect">
            <a:avLst/>
          </a:prstGeom>
          <a:noFill/>
          <a:ln>
            <a:noFill/>
          </a:ln>
        </p:spPr>
      </p:pic>
      <p:pic>
        <p:nvPicPr>
          <p:cNvPr id="187" name="Google Shape;187;p30"/>
          <p:cNvPicPr preferRelativeResize="0"/>
          <p:nvPr/>
        </p:nvPicPr>
        <p:blipFill rotWithShape="1">
          <a:blip r:embed="rId4">
            <a:alphaModFix/>
          </a:blip>
          <a:srcRect/>
          <a:stretch/>
        </p:blipFill>
        <p:spPr>
          <a:xfrm>
            <a:off x="6908800" y="2209800"/>
            <a:ext cx="1026900" cy="16989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31"/>
          <p:cNvSpPr txBox="1"/>
          <p:nvPr/>
        </p:nvSpPr>
        <p:spPr>
          <a:xfrm>
            <a:off x="0" y="474725"/>
            <a:ext cx="7137900" cy="1205700"/>
          </a:xfrm>
          <a:prstGeom prst="rect">
            <a:avLst/>
          </a:prstGeom>
          <a:solidFill>
            <a:srgbClr val="CC0000"/>
          </a:solidFill>
          <a:ln>
            <a:noFill/>
          </a:ln>
          <a:effectLst>
            <a:outerShdw blurRad="57150" dist="19050" dir="5400000" algn="bl" rotWithShape="0">
              <a:srgbClr val="000000">
                <a:alpha val="49411"/>
              </a:srgbClr>
            </a:outerShdw>
          </a:effectLst>
        </p:spPr>
        <p:txBody>
          <a:bodyPr spcFirstLastPara="1" wrap="square" lIns="91425" tIns="91425" rIns="91425" bIns="91425" anchor="t" anchorCtr="0">
            <a:noAutofit/>
          </a:bodyPr>
          <a:lstStyle/>
          <a:p>
            <a:pPr marL="0" marR="0" lvl="0" indent="0" algn="ctr" rtl="0">
              <a:lnSpc>
                <a:spcPct val="90000"/>
              </a:lnSpc>
              <a:spcBef>
                <a:spcPts val="0"/>
              </a:spcBef>
              <a:spcAft>
                <a:spcPts val="0"/>
              </a:spcAft>
              <a:buClr>
                <a:srgbClr val="000000"/>
              </a:buClr>
              <a:buSzPts val="6000"/>
              <a:buFont typeface="Arial"/>
              <a:buNone/>
            </a:pPr>
            <a:r>
              <a:rPr lang="en-US" sz="6000" b="0" i="0" u="none" strike="noStrike" cap="none">
                <a:solidFill>
                  <a:srgbClr val="FFFFFF"/>
                </a:solidFill>
                <a:latin typeface="Cuprum"/>
                <a:ea typeface="Cuprum"/>
                <a:cs typeface="Cuprum"/>
                <a:sym typeface="Cuprum"/>
              </a:rPr>
              <a:t>Getting Started</a:t>
            </a:r>
            <a:endParaRPr sz="1400" b="0" i="0" u="none" strike="noStrike" cap="none">
              <a:solidFill>
                <a:srgbClr val="FFFFFF"/>
              </a:solidFill>
              <a:latin typeface="Roboto"/>
              <a:ea typeface="Roboto"/>
              <a:cs typeface="Roboto"/>
              <a:sym typeface="Roboto"/>
            </a:endParaRPr>
          </a:p>
        </p:txBody>
      </p:sp>
      <p:sp>
        <p:nvSpPr>
          <p:cNvPr id="193" name="Google Shape;193;p31"/>
          <p:cNvSpPr txBox="1">
            <a:spLocks noGrp="1"/>
          </p:cNvSpPr>
          <p:nvPr>
            <p:ph type="body" idx="1"/>
          </p:nvPr>
        </p:nvSpPr>
        <p:spPr>
          <a:xfrm>
            <a:off x="6621175" y="2310775"/>
            <a:ext cx="5220000" cy="2336700"/>
          </a:xfrm>
          <a:prstGeom prst="rect">
            <a:avLst/>
          </a:prstGeom>
          <a:noFill/>
          <a:ln>
            <a:noFill/>
          </a:ln>
        </p:spPr>
        <p:txBody>
          <a:bodyPr spcFirstLastPara="1" wrap="square" lIns="121900" tIns="121900" rIns="121900" bIns="121900" anchor="t" anchorCtr="0">
            <a:noAutofit/>
          </a:bodyPr>
          <a:lstStyle/>
          <a:p>
            <a:pPr marL="101600" marR="0" lvl="0" indent="0" algn="l" rtl="0">
              <a:lnSpc>
                <a:spcPct val="100000"/>
              </a:lnSpc>
              <a:spcBef>
                <a:spcPts val="0"/>
              </a:spcBef>
              <a:spcAft>
                <a:spcPts val="0"/>
              </a:spcAft>
              <a:buClr>
                <a:schemeClr val="dk1"/>
              </a:buClr>
              <a:buSzPts val="1800"/>
              <a:buFont typeface="Sniglet"/>
              <a:buNone/>
            </a:pPr>
            <a:r>
              <a:rPr lang="en-US" sz="3200" i="0" u="none" strike="noStrike" cap="none" dirty="0">
                <a:solidFill>
                  <a:schemeClr val="dk1"/>
                </a:solidFill>
                <a:latin typeface="Cuprum"/>
                <a:ea typeface="Cuprum"/>
                <a:cs typeface="Cuprum"/>
                <a:sym typeface="Cuprum"/>
              </a:rPr>
              <a:t>Type in your child</a:t>
            </a:r>
            <a:r>
              <a:rPr lang="en-US" sz="3200" dirty="0">
                <a:solidFill>
                  <a:schemeClr val="dk1"/>
                </a:solidFill>
                <a:latin typeface="Cuprum"/>
                <a:ea typeface="Cuprum"/>
                <a:cs typeface="Cuprum"/>
                <a:sym typeface="Cuprum"/>
              </a:rPr>
              <a:t>’s </a:t>
            </a:r>
            <a:r>
              <a:rPr lang="en-US" sz="3200" i="0" u="none" strike="noStrike" cap="none" dirty="0">
                <a:solidFill>
                  <a:srgbClr val="FF0000"/>
                </a:solidFill>
                <a:latin typeface="Cuprum"/>
                <a:ea typeface="Cuprum"/>
                <a:cs typeface="Cuprum"/>
                <a:sym typeface="Cuprum"/>
              </a:rPr>
              <a:t>Google Email address</a:t>
            </a:r>
            <a:endParaRPr sz="3200" i="0" u="none" strike="noStrike" cap="none" dirty="0">
              <a:solidFill>
                <a:srgbClr val="FF0000"/>
              </a:solidFill>
              <a:latin typeface="Cuprum"/>
              <a:ea typeface="Cuprum"/>
              <a:cs typeface="Cuprum"/>
              <a:sym typeface="Cuprum"/>
            </a:endParaRPr>
          </a:p>
          <a:p>
            <a:pPr marL="101600" marR="0" lvl="0" indent="0" algn="l" rtl="0">
              <a:lnSpc>
                <a:spcPct val="100000"/>
              </a:lnSpc>
              <a:spcBef>
                <a:spcPts val="0"/>
              </a:spcBef>
              <a:spcAft>
                <a:spcPts val="0"/>
              </a:spcAft>
              <a:buClr>
                <a:schemeClr val="dk1"/>
              </a:buClr>
              <a:buSzPts val="1800"/>
              <a:buFont typeface="Sniglet"/>
              <a:buNone/>
            </a:pPr>
            <a:r>
              <a:rPr lang="en-US" sz="3200" dirty="0">
                <a:solidFill>
                  <a:schemeClr val="dk1"/>
                </a:solidFill>
                <a:latin typeface="Cuprum"/>
                <a:ea typeface="Cuprum"/>
                <a:cs typeface="Cuprum"/>
                <a:sym typeface="Cuprum"/>
              </a:rPr>
              <a:t>(</a:t>
            </a:r>
            <a:r>
              <a:rPr lang="en-US" sz="3200" u="sng" dirty="0" smtClean="0">
                <a:solidFill>
                  <a:schemeClr val="hlink"/>
                </a:solidFill>
                <a:latin typeface="Cuprum"/>
                <a:ea typeface="Cuprum"/>
                <a:cs typeface="Cuprum"/>
                <a:sym typeface="Cuprum"/>
                <a:hlinkClick r:id="rId3"/>
              </a:rPr>
              <a:t>studentid@</a:t>
            </a:r>
            <a:r>
              <a:rPr lang="en-US" sz="3200" u="sng" dirty="0" smtClean="0">
                <a:solidFill>
                  <a:schemeClr val="hlink"/>
                </a:solidFill>
                <a:latin typeface="Cuprum"/>
                <a:ea typeface="Cuprum"/>
                <a:cs typeface="Cuprum"/>
                <a:sym typeface="Cuprum"/>
              </a:rPr>
              <a:t>berrywoodprimary.co.uk</a:t>
            </a:r>
            <a:r>
              <a:rPr lang="en-US" sz="3200" dirty="0" smtClean="0">
                <a:solidFill>
                  <a:schemeClr val="dk1"/>
                </a:solidFill>
                <a:latin typeface="Cuprum"/>
                <a:ea typeface="Cuprum"/>
                <a:cs typeface="Cuprum"/>
                <a:sym typeface="Cuprum"/>
              </a:rPr>
              <a:t>) </a:t>
            </a:r>
            <a:r>
              <a:rPr lang="en-US" sz="3200" i="0" u="none" strike="noStrike" cap="none" dirty="0" smtClean="0">
                <a:solidFill>
                  <a:schemeClr val="dk1"/>
                </a:solidFill>
                <a:latin typeface="Cuprum"/>
                <a:ea typeface="Cuprum"/>
                <a:cs typeface="Cuprum"/>
                <a:sym typeface="Cuprum"/>
              </a:rPr>
              <a:t> </a:t>
            </a:r>
            <a:r>
              <a:rPr lang="en-US" sz="3200" i="0" u="none" strike="noStrike" cap="none" dirty="0">
                <a:solidFill>
                  <a:schemeClr val="dk1"/>
                </a:solidFill>
                <a:latin typeface="Cuprum"/>
                <a:ea typeface="Cuprum"/>
                <a:cs typeface="Cuprum"/>
                <a:sym typeface="Cuprum"/>
              </a:rPr>
              <a:t>&amp; click </a:t>
            </a:r>
            <a:r>
              <a:rPr lang="en-US" sz="3200" i="0" u="none" strike="noStrike" cap="none" dirty="0">
                <a:solidFill>
                  <a:srgbClr val="FF0000"/>
                </a:solidFill>
                <a:latin typeface="Cuprum"/>
                <a:ea typeface="Cuprum"/>
                <a:cs typeface="Cuprum"/>
                <a:sym typeface="Cuprum"/>
              </a:rPr>
              <a:t>“next.”</a:t>
            </a:r>
            <a:endParaRPr sz="3200" i="0" u="none" strike="noStrike" cap="none" dirty="0">
              <a:solidFill>
                <a:srgbClr val="FF0000"/>
              </a:solidFill>
              <a:latin typeface="Cuprum"/>
              <a:ea typeface="Cuprum"/>
              <a:cs typeface="Cuprum"/>
              <a:sym typeface="Cuprum"/>
            </a:endParaRPr>
          </a:p>
        </p:txBody>
      </p:sp>
      <p:pic>
        <p:nvPicPr>
          <p:cNvPr id="194" name="Google Shape;194;p31"/>
          <p:cNvPicPr preferRelativeResize="0"/>
          <p:nvPr/>
        </p:nvPicPr>
        <p:blipFill rotWithShape="1">
          <a:blip r:embed="rId4">
            <a:alphaModFix/>
          </a:blip>
          <a:srcRect/>
          <a:stretch/>
        </p:blipFill>
        <p:spPr>
          <a:xfrm>
            <a:off x="1727200" y="1895508"/>
            <a:ext cx="3352800" cy="3711300"/>
          </a:xfrm>
          <a:prstGeom prst="rect">
            <a:avLst/>
          </a:prstGeom>
          <a:noFill/>
          <a:ln>
            <a:noFill/>
          </a:ln>
        </p:spPr>
      </p:pic>
      <p:pic>
        <p:nvPicPr>
          <p:cNvPr id="195" name="Google Shape;195;p31"/>
          <p:cNvPicPr preferRelativeResize="0"/>
          <p:nvPr/>
        </p:nvPicPr>
        <p:blipFill rotWithShape="1">
          <a:blip r:embed="rId5">
            <a:alphaModFix/>
          </a:blip>
          <a:srcRect/>
          <a:stretch/>
        </p:blipFill>
        <p:spPr>
          <a:xfrm>
            <a:off x="5424775" y="2240125"/>
            <a:ext cx="1128001" cy="1755298"/>
          </a:xfrm>
          <a:prstGeom prst="rect">
            <a:avLst/>
          </a:prstGeom>
          <a:noFill/>
          <a:ln>
            <a:noFill/>
          </a:ln>
        </p:spPr>
      </p:pic>
      <p:sp>
        <p:nvSpPr>
          <p:cNvPr id="2" name="TextBox 1"/>
          <p:cNvSpPr txBox="1"/>
          <p:nvPr/>
        </p:nvSpPr>
        <p:spPr>
          <a:xfrm>
            <a:off x="6828312" y="4647475"/>
            <a:ext cx="4405745" cy="954107"/>
          </a:xfrm>
          <a:prstGeom prst="rect">
            <a:avLst/>
          </a:prstGeom>
          <a:noFill/>
        </p:spPr>
        <p:txBody>
          <a:bodyPr wrap="square" rtlCol="0">
            <a:spAutoFit/>
          </a:bodyPr>
          <a:lstStyle/>
          <a:p>
            <a:r>
              <a:rPr lang="en-GB" dirty="0" smtClean="0"/>
              <a:t>Your child’s Google Classroom login is made up of the last two digits of the year they started with us at Berrywood followed by their first initial and then their surname.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32"/>
          <p:cNvSpPr txBox="1"/>
          <p:nvPr/>
        </p:nvSpPr>
        <p:spPr>
          <a:xfrm>
            <a:off x="0" y="474725"/>
            <a:ext cx="7137900" cy="1205700"/>
          </a:xfrm>
          <a:prstGeom prst="rect">
            <a:avLst/>
          </a:prstGeom>
          <a:solidFill>
            <a:srgbClr val="CC0000"/>
          </a:solidFill>
          <a:ln>
            <a:noFill/>
          </a:ln>
          <a:effectLst>
            <a:outerShdw blurRad="57150" dist="19050" dir="5400000" algn="bl" rotWithShape="0">
              <a:srgbClr val="000000">
                <a:alpha val="49411"/>
              </a:srgbClr>
            </a:outerShdw>
          </a:effectLst>
        </p:spPr>
        <p:txBody>
          <a:bodyPr spcFirstLastPara="1" wrap="square" lIns="91425" tIns="91425" rIns="91425" bIns="91425" anchor="t" anchorCtr="0">
            <a:noAutofit/>
          </a:bodyPr>
          <a:lstStyle/>
          <a:p>
            <a:pPr marL="0" marR="0" lvl="0" indent="0" algn="ctr" rtl="0">
              <a:lnSpc>
                <a:spcPct val="90000"/>
              </a:lnSpc>
              <a:spcBef>
                <a:spcPts val="0"/>
              </a:spcBef>
              <a:spcAft>
                <a:spcPts val="0"/>
              </a:spcAft>
              <a:buClr>
                <a:srgbClr val="000000"/>
              </a:buClr>
              <a:buSzPts val="6000"/>
              <a:buFont typeface="Arial"/>
              <a:buNone/>
            </a:pPr>
            <a:r>
              <a:rPr lang="en-US" sz="6000" b="0" i="0" u="none" strike="noStrike" cap="none">
                <a:solidFill>
                  <a:srgbClr val="FFFFFF"/>
                </a:solidFill>
                <a:latin typeface="Cuprum"/>
                <a:ea typeface="Cuprum"/>
                <a:cs typeface="Cuprum"/>
                <a:sym typeface="Cuprum"/>
              </a:rPr>
              <a:t>Getting Started</a:t>
            </a:r>
            <a:endParaRPr sz="1400" b="0" i="0" u="none" strike="noStrike" cap="none">
              <a:solidFill>
                <a:srgbClr val="FFFFFF"/>
              </a:solidFill>
              <a:latin typeface="Roboto"/>
              <a:ea typeface="Roboto"/>
              <a:cs typeface="Roboto"/>
              <a:sym typeface="Roboto"/>
            </a:endParaRPr>
          </a:p>
        </p:txBody>
      </p:sp>
      <p:sp>
        <p:nvSpPr>
          <p:cNvPr id="201" name="Google Shape;201;p32"/>
          <p:cNvSpPr txBox="1">
            <a:spLocks noGrp="1"/>
          </p:cNvSpPr>
          <p:nvPr>
            <p:ph type="body" idx="1"/>
          </p:nvPr>
        </p:nvSpPr>
        <p:spPr>
          <a:xfrm>
            <a:off x="7315200" y="2514600"/>
            <a:ext cx="3352800" cy="2336700"/>
          </a:xfrm>
          <a:prstGeom prst="rect">
            <a:avLst/>
          </a:prstGeom>
          <a:noFill/>
          <a:ln>
            <a:noFill/>
          </a:ln>
        </p:spPr>
        <p:txBody>
          <a:bodyPr spcFirstLastPara="1" wrap="square" lIns="121900" tIns="121900" rIns="121900" bIns="121900" anchor="t" anchorCtr="0">
            <a:noAutofit/>
          </a:bodyPr>
          <a:lstStyle/>
          <a:p>
            <a:pPr marL="101600" marR="0" lvl="0" indent="0" algn="l" rtl="0">
              <a:lnSpc>
                <a:spcPct val="100000"/>
              </a:lnSpc>
              <a:spcBef>
                <a:spcPts val="0"/>
              </a:spcBef>
              <a:spcAft>
                <a:spcPts val="0"/>
              </a:spcAft>
              <a:buClr>
                <a:schemeClr val="dk1"/>
              </a:buClr>
              <a:buSzPts val="1800"/>
              <a:buFont typeface="Sniglet"/>
              <a:buNone/>
            </a:pPr>
            <a:r>
              <a:rPr lang="en-US" sz="3200" i="0" u="none" strike="noStrike" cap="none">
                <a:solidFill>
                  <a:schemeClr val="dk1"/>
                </a:solidFill>
                <a:latin typeface="Cuprum"/>
                <a:ea typeface="Cuprum"/>
                <a:cs typeface="Cuprum"/>
                <a:sym typeface="Cuprum"/>
              </a:rPr>
              <a:t>Type in your </a:t>
            </a:r>
            <a:r>
              <a:rPr lang="en-US" sz="3200" i="0" u="none" strike="noStrike" cap="none">
                <a:solidFill>
                  <a:srgbClr val="FF0000"/>
                </a:solidFill>
                <a:latin typeface="Cuprum"/>
                <a:ea typeface="Cuprum"/>
                <a:cs typeface="Cuprum"/>
                <a:sym typeface="Cuprum"/>
              </a:rPr>
              <a:t>PASSWORD </a:t>
            </a:r>
            <a:endParaRPr>
              <a:latin typeface="Cuprum"/>
              <a:ea typeface="Cuprum"/>
              <a:cs typeface="Cuprum"/>
              <a:sym typeface="Cuprum"/>
            </a:endParaRPr>
          </a:p>
          <a:p>
            <a:pPr marL="101600" marR="0" lvl="0" indent="0" algn="l" rtl="0">
              <a:lnSpc>
                <a:spcPct val="100000"/>
              </a:lnSpc>
              <a:spcBef>
                <a:spcPts val="0"/>
              </a:spcBef>
              <a:spcAft>
                <a:spcPts val="0"/>
              </a:spcAft>
              <a:buClr>
                <a:schemeClr val="dk1"/>
              </a:buClr>
              <a:buSzPts val="1800"/>
              <a:buFont typeface="Sniglet"/>
              <a:buNone/>
            </a:pPr>
            <a:r>
              <a:rPr lang="en-US" sz="3200" i="0" u="none" strike="noStrike" cap="none">
                <a:solidFill>
                  <a:schemeClr val="dk1"/>
                </a:solidFill>
                <a:latin typeface="Cuprum"/>
                <a:ea typeface="Cuprum"/>
                <a:cs typeface="Cuprum"/>
                <a:sym typeface="Cuprum"/>
              </a:rPr>
              <a:t>&amp; click </a:t>
            </a:r>
            <a:r>
              <a:rPr lang="en-US" sz="3200" i="0" u="none" strike="noStrike" cap="none">
                <a:solidFill>
                  <a:srgbClr val="FF0000"/>
                </a:solidFill>
                <a:latin typeface="Cuprum"/>
                <a:ea typeface="Cuprum"/>
                <a:cs typeface="Cuprum"/>
                <a:sym typeface="Cuprum"/>
              </a:rPr>
              <a:t>“next.”</a:t>
            </a:r>
            <a:endParaRPr sz="3200" i="0" u="none" strike="noStrike" cap="none">
              <a:solidFill>
                <a:srgbClr val="FF0000"/>
              </a:solidFill>
              <a:latin typeface="Cuprum"/>
              <a:ea typeface="Cuprum"/>
              <a:cs typeface="Cuprum"/>
              <a:sym typeface="Cuprum"/>
            </a:endParaRPr>
          </a:p>
        </p:txBody>
      </p:sp>
      <p:pic>
        <p:nvPicPr>
          <p:cNvPr id="202" name="Google Shape;202;p32"/>
          <p:cNvPicPr preferRelativeResize="0"/>
          <p:nvPr/>
        </p:nvPicPr>
        <p:blipFill rotWithShape="1">
          <a:blip r:embed="rId3">
            <a:alphaModFix/>
          </a:blip>
          <a:srcRect/>
          <a:stretch/>
        </p:blipFill>
        <p:spPr>
          <a:xfrm>
            <a:off x="2235200" y="1895508"/>
            <a:ext cx="3352800" cy="3711300"/>
          </a:xfrm>
          <a:prstGeom prst="rect">
            <a:avLst/>
          </a:prstGeom>
          <a:noFill/>
          <a:ln>
            <a:noFill/>
          </a:ln>
        </p:spPr>
      </p:pic>
      <p:pic>
        <p:nvPicPr>
          <p:cNvPr id="203" name="Google Shape;203;p32"/>
          <p:cNvPicPr preferRelativeResize="0"/>
          <p:nvPr/>
        </p:nvPicPr>
        <p:blipFill rotWithShape="1">
          <a:blip r:embed="rId4">
            <a:alphaModFix/>
          </a:blip>
          <a:srcRect/>
          <a:stretch/>
        </p:blipFill>
        <p:spPr>
          <a:xfrm>
            <a:off x="6197600" y="2209800"/>
            <a:ext cx="1295100" cy="20148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Shape 207"/>
        <p:cNvGrpSpPr/>
        <p:nvPr/>
      </p:nvGrpSpPr>
      <p:grpSpPr>
        <a:xfrm>
          <a:off x="0" y="0"/>
          <a:ext cx="0" cy="0"/>
          <a:chOff x="0" y="0"/>
          <a:chExt cx="0" cy="0"/>
        </a:xfrm>
      </p:grpSpPr>
      <p:sp>
        <p:nvSpPr>
          <p:cNvPr id="208" name="Google Shape;208;p33"/>
          <p:cNvSpPr txBox="1">
            <a:spLocks noGrp="1"/>
          </p:cNvSpPr>
          <p:nvPr>
            <p:ph type="ctrTitle"/>
          </p:nvPr>
        </p:nvSpPr>
        <p:spPr>
          <a:xfrm>
            <a:off x="4673600" y="1295400"/>
            <a:ext cx="6603900" cy="2463600"/>
          </a:xfrm>
          <a:prstGeom prst="rect">
            <a:avLst/>
          </a:prstGeom>
          <a:noFill/>
          <a:ln>
            <a:noFill/>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chemeClr val="dk1"/>
              </a:buClr>
              <a:buSzPts val="1900"/>
              <a:buFont typeface="Bangers"/>
              <a:buNone/>
            </a:pPr>
            <a:r>
              <a:rPr lang="en-US" sz="8000" b="0" i="0" u="none" strike="noStrike" cap="none">
                <a:solidFill>
                  <a:schemeClr val="dk1"/>
                </a:solidFill>
                <a:latin typeface="Bangers"/>
                <a:ea typeface="Bangers"/>
                <a:cs typeface="Bangers"/>
                <a:sym typeface="Bangers"/>
              </a:rPr>
              <a:t>Now you’ll see</a:t>
            </a:r>
            <a:endParaRPr sz="8000" b="0" i="0" u="none" strike="noStrike" cap="none">
              <a:solidFill>
                <a:schemeClr val="dk1"/>
              </a:solidFill>
              <a:latin typeface="Bangers"/>
              <a:ea typeface="Bangers"/>
              <a:cs typeface="Bangers"/>
              <a:sym typeface="Bangers"/>
            </a:endParaRPr>
          </a:p>
        </p:txBody>
      </p:sp>
      <p:sp>
        <p:nvSpPr>
          <p:cNvPr id="209" name="Google Shape;209;p33"/>
          <p:cNvSpPr txBox="1">
            <a:spLocks noGrp="1"/>
          </p:cNvSpPr>
          <p:nvPr>
            <p:ph type="subTitle" idx="1"/>
          </p:nvPr>
        </p:nvSpPr>
        <p:spPr>
          <a:xfrm>
            <a:off x="5080000" y="2819400"/>
            <a:ext cx="5892900" cy="1911900"/>
          </a:xfrm>
          <a:prstGeom prst="rect">
            <a:avLst/>
          </a:prstGeom>
          <a:noFill/>
          <a:ln>
            <a:noFill/>
          </a:ln>
        </p:spPr>
        <p:txBody>
          <a:bodyPr spcFirstLastPara="1" wrap="square" lIns="121900" tIns="121900" rIns="121900" bIns="121900" anchor="t" anchorCtr="0">
            <a:noAutofit/>
          </a:bodyPr>
          <a:lstStyle/>
          <a:p>
            <a:pPr marL="0" marR="0" lvl="0" indent="0" algn="ctr" rtl="0">
              <a:lnSpc>
                <a:spcPct val="100000"/>
              </a:lnSpc>
              <a:spcBef>
                <a:spcPts val="0"/>
              </a:spcBef>
              <a:spcAft>
                <a:spcPts val="0"/>
              </a:spcAft>
              <a:buClr>
                <a:srgbClr val="000000"/>
              </a:buClr>
              <a:buSzPts val="4000"/>
              <a:buFont typeface="Sniglet"/>
              <a:buNone/>
            </a:pPr>
            <a:r>
              <a:rPr lang="en-US" sz="3700" b="0" i="0" u="none" strike="noStrike" cap="none">
                <a:solidFill>
                  <a:srgbClr val="000000"/>
                </a:solidFill>
                <a:latin typeface="Sniglet"/>
                <a:ea typeface="Sniglet"/>
                <a:cs typeface="Sniglet"/>
                <a:sym typeface="Sniglet"/>
              </a:rPr>
              <a:t>that you are signed in to your Google Apps for Education account!</a:t>
            </a:r>
            <a:endParaRPr sz="3700" b="0" i="0" u="none" strike="noStrike" cap="none">
              <a:solidFill>
                <a:srgbClr val="000000"/>
              </a:solidFill>
              <a:latin typeface="Sniglet"/>
              <a:ea typeface="Sniglet"/>
              <a:cs typeface="Sniglet"/>
              <a:sym typeface="Sniglet"/>
            </a:endParaRPr>
          </a:p>
        </p:txBody>
      </p:sp>
      <p:pic>
        <p:nvPicPr>
          <p:cNvPr id="210" name="Google Shape;210;p33"/>
          <p:cNvPicPr preferRelativeResize="0"/>
          <p:nvPr/>
        </p:nvPicPr>
        <p:blipFill rotWithShape="1">
          <a:blip r:embed="rId3">
            <a:alphaModFix/>
          </a:blip>
          <a:srcRect/>
          <a:stretch/>
        </p:blipFill>
        <p:spPr>
          <a:xfrm>
            <a:off x="609600" y="2413000"/>
            <a:ext cx="4177500" cy="1625700"/>
          </a:xfrm>
          <a:prstGeom prst="rect">
            <a:avLst/>
          </a:prstGeom>
          <a:noFill/>
          <a:ln w="127000" cap="sq" cmpd="sng">
            <a:solidFill>
              <a:srgbClr val="000000"/>
            </a:solidFill>
            <a:prstDash val="solid"/>
            <a:miter lim="8000"/>
            <a:headEnd type="none" w="sm" len="sm"/>
            <a:tailEnd type="none" w="sm" len="sm"/>
          </a:ln>
          <a:effectLst>
            <a:outerShdw blurRad="57150" dist="50800" dir="2700000" algn="tl" rotWithShape="0">
              <a:srgbClr val="000000">
                <a:alpha val="40000"/>
              </a:srgbClr>
            </a:outerShdw>
          </a:effectLst>
        </p:spPr>
      </p:pic>
      <p:sp>
        <p:nvSpPr>
          <p:cNvPr id="211" name="Google Shape;211;p33"/>
          <p:cNvSpPr txBox="1"/>
          <p:nvPr/>
        </p:nvSpPr>
        <p:spPr>
          <a:xfrm>
            <a:off x="1361725" y="3258775"/>
            <a:ext cx="3425400" cy="7083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1800">
                <a:latin typeface="Sniglet"/>
                <a:ea typeface="Sniglet"/>
                <a:cs typeface="Sniglet"/>
                <a:sym typeface="Sniglet"/>
              </a:rPr>
              <a:t>Google Account email:</a:t>
            </a:r>
            <a:endParaRPr sz="1800">
              <a:latin typeface="Sniglet"/>
              <a:ea typeface="Sniglet"/>
              <a:cs typeface="Sniglet"/>
              <a:sym typeface="Sniglet"/>
            </a:endParaRPr>
          </a:p>
          <a:p>
            <a:pPr marL="0" lvl="0" indent="0" algn="l" rtl="0">
              <a:spcBef>
                <a:spcPts val="0"/>
              </a:spcBef>
              <a:spcAft>
                <a:spcPts val="0"/>
              </a:spcAft>
              <a:buNone/>
            </a:pPr>
            <a:r>
              <a:rPr lang="en-US" sz="1800">
                <a:latin typeface="Sniglet"/>
                <a:ea typeface="Sniglet"/>
                <a:cs typeface="Sniglet"/>
                <a:sym typeface="Sniglet"/>
              </a:rPr>
              <a:t>studentid@csdnbstudents.org</a:t>
            </a:r>
            <a:endParaRPr sz="1800">
              <a:latin typeface="Sniglet"/>
              <a:ea typeface="Sniglet"/>
              <a:cs typeface="Sniglet"/>
              <a:sym typeface="Snigle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Shape 215"/>
        <p:cNvGrpSpPr/>
        <p:nvPr/>
      </p:nvGrpSpPr>
      <p:grpSpPr>
        <a:xfrm>
          <a:off x="0" y="0"/>
          <a:ext cx="0" cy="0"/>
          <a:chOff x="0" y="0"/>
          <a:chExt cx="0" cy="0"/>
        </a:xfrm>
      </p:grpSpPr>
      <p:sp>
        <p:nvSpPr>
          <p:cNvPr id="216" name="Google Shape;216;p34"/>
          <p:cNvSpPr txBox="1">
            <a:spLocks noGrp="1"/>
          </p:cNvSpPr>
          <p:nvPr>
            <p:ph type="ctrTitle" idx="4294967295"/>
          </p:nvPr>
        </p:nvSpPr>
        <p:spPr>
          <a:xfrm>
            <a:off x="783367" y="1397000"/>
            <a:ext cx="5925600" cy="1546500"/>
          </a:xfrm>
          <a:prstGeom prst="rect">
            <a:avLst/>
          </a:prstGeom>
          <a:noFill/>
          <a:ln>
            <a:noFill/>
          </a:ln>
        </p:spPr>
        <p:txBody>
          <a:bodyPr spcFirstLastPara="1" wrap="square" lIns="121900" tIns="121900" rIns="121900" bIns="121900" anchor="b" anchorCtr="0">
            <a:noAutofit/>
          </a:bodyPr>
          <a:lstStyle/>
          <a:p>
            <a:pPr marL="0" marR="0" lvl="0" indent="0" algn="l" rtl="0">
              <a:lnSpc>
                <a:spcPct val="100000"/>
              </a:lnSpc>
              <a:spcBef>
                <a:spcPts val="0"/>
              </a:spcBef>
              <a:spcAft>
                <a:spcPts val="0"/>
              </a:spcAft>
              <a:buClr>
                <a:schemeClr val="dk1"/>
              </a:buClr>
              <a:buSzPts val="1900"/>
              <a:buFont typeface="Bangers"/>
              <a:buNone/>
            </a:pPr>
            <a:r>
              <a:rPr lang="en-US" sz="13900" b="0" i="0" u="none" strike="noStrike" cap="none">
                <a:solidFill>
                  <a:srgbClr val="FAD900"/>
                </a:solidFill>
                <a:latin typeface="Bangers"/>
                <a:ea typeface="Bangers"/>
                <a:cs typeface="Bangers"/>
                <a:sym typeface="Bangers"/>
              </a:rPr>
              <a:t>Google </a:t>
            </a:r>
            <a:endParaRPr sz="13900" b="0" i="0" u="none" strike="noStrike" cap="none">
              <a:solidFill>
                <a:srgbClr val="FAD900"/>
              </a:solidFill>
              <a:latin typeface="Bangers"/>
              <a:ea typeface="Bangers"/>
              <a:cs typeface="Bangers"/>
              <a:sym typeface="Bangers"/>
            </a:endParaRPr>
          </a:p>
        </p:txBody>
      </p:sp>
      <p:sp>
        <p:nvSpPr>
          <p:cNvPr id="217" name="Google Shape;217;p34"/>
          <p:cNvSpPr txBox="1">
            <a:spLocks noGrp="1"/>
          </p:cNvSpPr>
          <p:nvPr>
            <p:ph type="subTitle" idx="4294967295"/>
          </p:nvPr>
        </p:nvSpPr>
        <p:spPr>
          <a:xfrm>
            <a:off x="1213225" y="3937000"/>
            <a:ext cx="6790500" cy="2369700"/>
          </a:xfrm>
          <a:prstGeom prst="rect">
            <a:avLst/>
          </a:prstGeom>
          <a:solidFill>
            <a:srgbClr val="135FE5">
              <a:alpha val="74901"/>
            </a:srgbClr>
          </a:solidFill>
          <a:ln>
            <a:noFill/>
          </a:ln>
        </p:spPr>
        <p:txBody>
          <a:bodyPr spcFirstLastPara="1" wrap="square" lIns="121900" tIns="121900" rIns="121900" bIns="121900" anchor="t" anchorCtr="0">
            <a:noAutofit/>
          </a:bodyPr>
          <a:lstStyle/>
          <a:p>
            <a:pPr marL="0" marR="0" lvl="0" indent="0" algn="ctr" rtl="0">
              <a:lnSpc>
                <a:spcPct val="100000"/>
              </a:lnSpc>
              <a:spcBef>
                <a:spcPts val="0"/>
              </a:spcBef>
              <a:spcAft>
                <a:spcPts val="0"/>
              </a:spcAft>
              <a:buClr>
                <a:schemeClr val="dk1"/>
              </a:buClr>
              <a:buSzPts val="4000"/>
              <a:buFont typeface="Sniglet"/>
              <a:buNone/>
            </a:pPr>
            <a:r>
              <a:rPr lang="en-US" sz="3200" b="0" i="0" u="none" strike="noStrike" cap="none">
                <a:solidFill>
                  <a:srgbClr val="FFFFFF"/>
                </a:solidFill>
                <a:latin typeface="Cuprum"/>
                <a:ea typeface="Cuprum"/>
                <a:cs typeface="Cuprum"/>
                <a:sym typeface="Cuprum"/>
              </a:rPr>
              <a:t>Click on the 9 squares </a:t>
            </a:r>
            <a:endParaRPr sz="3200" b="0" i="0" u="none" strike="noStrike" cap="none">
              <a:solidFill>
                <a:srgbClr val="FFFFFF"/>
              </a:solidFill>
              <a:latin typeface="Cuprum"/>
              <a:ea typeface="Cuprum"/>
              <a:cs typeface="Cuprum"/>
              <a:sym typeface="Cuprum"/>
            </a:endParaRPr>
          </a:p>
          <a:p>
            <a:pPr marL="0" marR="0" lvl="0" indent="0" algn="ctr" rtl="0">
              <a:lnSpc>
                <a:spcPct val="100000"/>
              </a:lnSpc>
              <a:spcBef>
                <a:spcPts val="0"/>
              </a:spcBef>
              <a:spcAft>
                <a:spcPts val="0"/>
              </a:spcAft>
              <a:buClr>
                <a:schemeClr val="dk1"/>
              </a:buClr>
              <a:buSzPts val="4000"/>
              <a:buFont typeface="Sniglet"/>
              <a:buNone/>
            </a:pPr>
            <a:r>
              <a:rPr lang="en-US" sz="3200" b="0" i="0" u="none" strike="noStrike" cap="none">
                <a:solidFill>
                  <a:srgbClr val="FFFFFF"/>
                </a:solidFill>
                <a:latin typeface="Cuprum"/>
                <a:ea typeface="Cuprum"/>
                <a:cs typeface="Cuprum"/>
                <a:sym typeface="Cuprum"/>
              </a:rPr>
              <a:t>(Waffle/Rubik’s Cube) icon in the </a:t>
            </a:r>
            <a:endParaRPr sz="3200" b="0" i="0" u="none" strike="noStrike" cap="none">
              <a:solidFill>
                <a:srgbClr val="FFFFFF"/>
              </a:solidFill>
              <a:latin typeface="Cuprum"/>
              <a:ea typeface="Cuprum"/>
              <a:cs typeface="Cuprum"/>
              <a:sym typeface="Cuprum"/>
            </a:endParaRPr>
          </a:p>
          <a:p>
            <a:pPr marL="0" marR="0" lvl="0" indent="0" algn="ctr" rtl="0">
              <a:lnSpc>
                <a:spcPct val="100000"/>
              </a:lnSpc>
              <a:spcBef>
                <a:spcPts val="0"/>
              </a:spcBef>
              <a:spcAft>
                <a:spcPts val="0"/>
              </a:spcAft>
              <a:buClr>
                <a:schemeClr val="dk1"/>
              </a:buClr>
              <a:buSzPts val="4000"/>
              <a:buFont typeface="Sniglet"/>
              <a:buNone/>
            </a:pPr>
            <a:r>
              <a:rPr lang="en-US" sz="3200" b="0" i="0" u="none" strike="noStrike" cap="none">
                <a:solidFill>
                  <a:srgbClr val="FFFFFF"/>
                </a:solidFill>
                <a:latin typeface="Cuprum"/>
                <a:ea typeface="Cuprum"/>
                <a:cs typeface="Cuprum"/>
                <a:sym typeface="Cuprum"/>
              </a:rPr>
              <a:t>top right hand corner to see </a:t>
            </a:r>
            <a:endParaRPr sz="3200" b="0" i="0" u="none" strike="noStrike" cap="none">
              <a:solidFill>
                <a:srgbClr val="FFFFFF"/>
              </a:solidFill>
              <a:latin typeface="Cuprum"/>
              <a:ea typeface="Cuprum"/>
              <a:cs typeface="Cuprum"/>
              <a:sym typeface="Cuprum"/>
            </a:endParaRPr>
          </a:p>
          <a:p>
            <a:pPr marL="0" marR="0" lvl="0" indent="0" algn="ctr" rtl="0">
              <a:lnSpc>
                <a:spcPct val="100000"/>
              </a:lnSpc>
              <a:spcBef>
                <a:spcPts val="0"/>
              </a:spcBef>
              <a:spcAft>
                <a:spcPts val="0"/>
              </a:spcAft>
              <a:buClr>
                <a:schemeClr val="dk1"/>
              </a:buClr>
              <a:buSzPts val="4000"/>
              <a:buFont typeface="Sniglet"/>
              <a:buNone/>
            </a:pPr>
            <a:r>
              <a:rPr lang="en-US" sz="3200" b="0" i="0" u="none" strike="noStrike" cap="none">
                <a:solidFill>
                  <a:srgbClr val="FFFFFF"/>
                </a:solidFill>
                <a:latin typeface="Cuprum"/>
                <a:ea typeface="Cuprum"/>
                <a:cs typeface="Cuprum"/>
                <a:sym typeface="Cuprum"/>
              </a:rPr>
              <a:t>the Google Suite of Products!</a:t>
            </a:r>
            <a:endParaRPr sz="3200" b="0" i="0" u="none" strike="noStrike" cap="none">
              <a:solidFill>
                <a:srgbClr val="FFFFFF"/>
              </a:solidFill>
              <a:latin typeface="Cuprum"/>
              <a:ea typeface="Cuprum"/>
              <a:cs typeface="Cuprum"/>
              <a:sym typeface="Cuprum"/>
            </a:endParaRPr>
          </a:p>
        </p:txBody>
      </p:sp>
      <p:sp>
        <p:nvSpPr>
          <p:cNvPr id="218" name="Google Shape;218;p34"/>
          <p:cNvSpPr/>
          <p:nvPr/>
        </p:nvSpPr>
        <p:spPr>
          <a:xfrm>
            <a:off x="1544565" y="2072867"/>
            <a:ext cx="6447939" cy="1660933"/>
          </a:xfrm>
          <a:prstGeom prst="rect">
            <a:avLst/>
          </a:prstGeom>
        </p:spPr>
        <p:txBody>
          <a:bodyPr>
            <a:prstTxWarp prst="textPlain">
              <a:avLst/>
            </a:prstTxWarp>
          </a:bodyPr>
          <a:lstStyle/>
          <a:p>
            <a:pPr lvl="0" algn="ctr"/>
            <a:r>
              <a:rPr b="0" i="0">
                <a:ln w="38100" cap="flat" cmpd="sng">
                  <a:solidFill>
                    <a:srgbClr val="FFFFFF"/>
                  </a:solidFill>
                  <a:prstDash val="solid"/>
                  <a:miter lim="8000"/>
                  <a:headEnd type="none" w="sm" len="sm"/>
                  <a:tailEnd type="none" w="sm" len="sm"/>
                </a:ln>
                <a:solidFill>
                  <a:srgbClr val="001936">
                    <a:alpha val="21176"/>
                  </a:srgbClr>
                </a:solidFill>
                <a:latin typeface="Bangers"/>
              </a:rPr>
              <a:t>suite</a:t>
            </a:r>
          </a:p>
        </p:txBody>
      </p:sp>
      <p:pic>
        <p:nvPicPr>
          <p:cNvPr id="219" name="Google Shape;219;p34"/>
          <p:cNvPicPr preferRelativeResize="0"/>
          <p:nvPr/>
        </p:nvPicPr>
        <p:blipFill rotWithShape="1">
          <a:blip r:embed="rId3">
            <a:alphaModFix/>
          </a:blip>
          <a:srcRect/>
          <a:stretch/>
        </p:blipFill>
        <p:spPr>
          <a:xfrm>
            <a:off x="8229600" y="787400"/>
            <a:ext cx="3296100" cy="57657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4026"/>
        </a:solidFill>
        <a:effectLst/>
      </p:bgPr>
    </p:bg>
    <p:spTree>
      <p:nvGrpSpPr>
        <p:cNvPr id="1" name="Shape 223"/>
        <p:cNvGrpSpPr/>
        <p:nvPr/>
      </p:nvGrpSpPr>
      <p:grpSpPr>
        <a:xfrm>
          <a:off x="0" y="0"/>
          <a:ext cx="0" cy="0"/>
          <a:chOff x="0" y="0"/>
          <a:chExt cx="0" cy="0"/>
        </a:xfrm>
      </p:grpSpPr>
      <p:sp>
        <p:nvSpPr>
          <p:cNvPr id="224" name="Google Shape;224;p35"/>
          <p:cNvSpPr txBox="1">
            <a:spLocks noGrp="1"/>
          </p:cNvSpPr>
          <p:nvPr>
            <p:ph type="title"/>
          </p:nvPr>
        </p:nvSpPr>
        <p:spPr>
          <a:xfrm>
            <a:off x="1017819" y="1094683"/>
            <a:ext cx="9373200" cy="1013700"/>
          </a:xfrm>
          <a:prstGeom prst="rect">
            <a:avLst/>
          </a:prstGeom>
          <a:noFill/>
          <a:ln>
            <a:noFill/>
          </a:ln>
        </p:spPr>
        <p:txBody>
          <a:bodyPr spcFirstLastPara="1" wrap="square" lIns="121900" tIns="121900" rIns="121900" bIns="121900" anchor="b" anchorCtr="0">
            <a:noAutofit/>
          </a:bodyPr>
          <a:lstStyle/>
          <a:p>
            <a:pPr marL="0" marR="0" lvl="0" indent="0" algn="l" rtl="0">
              <a:lnSpc>
                <a:spcPct val="100000"/>
              </a:lnSpc>
              <a:spcBef>
                <a:spcPts val="0"/>
              </a:spcBef>
              <a:spcAft>
                <a:spcPts val="0"/>
              </a:spcAft>
              <a:buClr>
                <a:schemeClr val="dk1"/>
              </a:buClr>
              <a:buSzPts val="1900"/>
              <a:buFont typeface="Bangers"/>
              <a:buNone/>
            </a:pPr>
            <a:r>
              <a:rPr lang="en-US" sz="7200" b="0" i="0" u="none" strike="noStrike" cap="none" dirty="0">
                <a:solidFill>
                  <a:schemeClr val="dk1"/>
                </a:solidFill>
                <a:latin typeface="Bangers"/>
                <a:ea typeface="Bangers"/>
                <a:cs typeface="Bangers"/>
                <a:sym typeface="Bangers"/>
              </a:rPr>
              <a:t>GOOGLE ICONS to </a:t>
            </a:r>
            <a:r>
              <a:rPr lang="en-US" sz="7200" b="0" i="0" u="none" strike="noStrike" cap="none" dirty="0" err="1" smtClean="0">
                <a:solidFill>
                  <a:schemeClr val="dk1"/>
                </a:solidFill>
                <a:latin typeface="Bangers"/>
                <a:ea typeface="Bangers"/>
                <a:cs typeface="Bangers"/>
                <a:sym typeface="Bangers"/>
              </a:rPr>
              <a:t>recognise</a:t>
            </a:r>
            <a:r>
              <a:rPr lang="en-US" sz="7200" b="0" i="0" u="none" strike="noStrike" cap="none" dirty="0">
                <a:solidFill>
                  <a:schemeClr val="dk1"/>
                </a:solidFill>
                <a:latin typeface="Bangers"/>
                <a:ea typeface="Bangers"/>
                <a:cs typeface="Bangers"/>
                <a:sym typeface="Bangers"/>
              </a:rPr>
              <a:t>:</a:t>
            </a:r>
            <a:endParaRPr sz="7200" b="0" i="0" u="none" strike="noStrike" cap="none" dirty="0">
              <a:solidFill>
                <a:schemeClr val="dk1"/>
              </a:solidFill>
              <a:latin typeface="Bangers"/>
              <a:ea typeface="Bangers"/>
              <a:cs typeface="Bangers"/>
              <a:sym typeface="Bangers"/>
            </a:endParaRPr>
          </a:p>
        </p:txBody>
      </p:sp>
      <p:pic>
        <p:nvPicPr>
          <p:cNvPr id="225" name="Google Shape;225;p35"/>
          <p:cNvPicPr preferRelativeResize="0"/>
          <p:nvPr/>
        </p:nvPicPr>
        <p:blipFill rotWithShape="1">
          <a:blip r:embed="rId3">
            <a:alphaModFix/>
          </a:blip>
          <a:srcRect/>
          <a:stretch/>
        </p:blipFill>
        <p:spPr>
          <a:xfrm>
            <a:off x="1299613" y="1905001"/>
            <a:ext cx="609900" cy="609900"/>
          </a:xfrm>
          <a:prstGeom prst="rect">
            <a:avLst/>
          </a:prstGeom>
          <a:noFill/>
          <a:ln>
            <a:noFill/>
          </a:ln>
        </p:spPr>
      </p:pic>
      <p:pic>
        <p:nvPicPr>
          <p:cNvPr id="226" name="Google Shape;226;p35"/>
          <p:cNvPicPr preferRelativeResize="0"/>
          <p:nvPr/>
        </p:nvPicPr>
        <p:blipFill rotWithShape="1">
          <a:blip r:embed="rId4">
            <a:alphaModFix/>
          </a:blip>
          <a:srcRect/>
          <a:stretch/>
        </p:blipFill>
        <p:spPr>
          <a:xfrm>
            <a:off x="1242067" y="3160328"/>
            <a:ext cx="652500" cy="474000"/>
          </a:xfrm>
          <a:prstGeom prst="rect">
            <a:avLst/>
          </a:prstGeom>
          <a:noFill/>
          <a:ln>
            <a:noFill/>
          </a:ln>
        </p:spPr>
      </p:pic>
      <p:pic>
        <p:nvPicPr>
          <p:cNvPr id="227" name="Google Shape;227;p35"/>
          <p:cNvPicPr preferRelativeResize="0"/>
          <p:nvPr/>
        </p:nvPicPr>
        <p:blipFill rotWithShape="1">
          <a:blip r:embed="rId5">
            <a:alphaModFix/>
          </a:blip>
          <a:srcRect b="27733"/>
          <a:stretch/>
        </p:blipFill>
        <p:spPr>
          <a:xfrm>
            <a:off x="9448800" y="1760907"/>
            <a:ext cx="1449900" cy="790800"/>
          </a:xfrm>
          <a:prstGeom prst="rect">
            <a:avLst/>
          </a:prstGeom>
          <a:noFill/>
          <a:ln>
            <a:noFill/>
          </a:ln>
        </p:spPr>
      </p:pic>
      <p:pic>
        <p:nvPicPr>
          <p:cNvPr id="228" name="Google Shape;228;p35"/>
          <p:cNvPicPr preferRelativeResize="0"/>
          <p:nvPr/>
        </p:nvPicPr>
        <p:blipFill rotWithShape="1">
          <a:blip r:embed="rId6">
            <a:alphaModFix/>
          </a:blip>
          <a:srcRect/>
          <a:stretch/>
        </p:blipFill>
        <p:spPr>
          <a:xfrm>
            <a:off x="7157653" y="2970637"/>
            <a:ext cx="675300" cy="675300"/>
          </a:xfrm>
          <a:prstGeom prst="rect">
            <a:avLst/>
          </a:prstGeom>
          <a:noFill/>
          <a:ln>
            <a:noFill/>
          </a:ln>
        </p:spPr>
      </p:pic>
      <p:pic>
        <p:nvPicPr>
          <p:cNvPr id="229" name="Google Shape;229;p35"/>
          <p:cNvPicPr preferRelativeResize="0"/>
          <p:nvPr/>
        </p:nvPicPr>
        <p:blipFill rotWithShape="1">
          <a:blip r:embed="rId7">
            <a:alphaModFix/>
          </a:blip>
          <a:srcRect/>
          <a:stretch/>
        </p:blipFill>
        <p:spPr>
          <a:xfrm>
            <a:off x="5695656" y="4140412"/>
            <a:ext cx="668700" cy="668700"/>
          </a:xfrm>
          <a:prstGeom prst="rect">
            <a:avLst/>
          </a:prstGeom>
          <a:noFill/>
          <a:ln>
            <a:noFill/>
          </a:ln>
        </p:spPr>
      </p:pic>
      <p:pic>
        <p:nvPicPr>
          <p:cNvPr id="230" name="Google Shape;230;p35"/>
          <p:cNvPicPr preferRelativeResize="0"/>
          <p:nvPr/>
        </p:nvPicPr>
        <p:blipFill rotWithShape="1">
          <a:blip r:embed="rId8">
            <a:alphaModFix/>
          </a:blip>
          <a:srcRect/>
          <a:stretch/>
        </p:blipFill>
        <p:spPr>
          <a:xfrm>
            <a:off x="4117447" y="4044024"/>
            <a:ext cx="810000" cy="810000"/>
          </a:xfrm>
          <a:prstGeom prst="rect">
            <a:avLst/>
          </a:prstGeom>
          <a:noFill/>
          <a:ln>
            <a:noFill/>
          </a:ln>
        </p:spPr>
      </p:pic>
      <p:pic>
        <p:nvPicPr>
          <p:cNvPr id="231" name="Google Shape;231;p35"/>
          <p:cNvPicPr preferRelativeResize="0"/>
          <p:nvPr/>
        </p:nvPicPr>
        <p:blipFill rotWithShape="1">
          <a:blip r:embed="rId9">
            <a:alphaModFix/>
          </a:blip>
          <a:srcRect/>
          <a:stretch/>
        </p:blipFill>
        <p:spPr>
          <a:xfrm>
            <a:off x="2561489" y="4127704"/>
            <a:ext cx="723900" cy="723900"/>
          </a:xfrm>
          <a:prstGeom prst="rect">
            <a:avLst/>
          </a:prstGeom>
          <a:noFill/>
          <a:ln>
            <a:noFill/>
          </a:ln>
        </p:spPr>
      </p:pic>
      <p:pic>
        <p:nvPicPr>
          <p:cNvPr id="232" name="Google Shape;232;p35"/>
          <p:cNvPicPr preferRelativeResize="0"/>
          <p:nvPr/>
        </p:nvPicPr>
        <p:blipFill rotWithShape="1">
          <a:blip r:embed="rId10">
            <a:alphaModFix/>
          </a:blip>
          <a:srcRect/>
          <a:stretch/>
        </p:blipFill>
        <p:spPr>
          <a:xfrm>
            <a:off x="2567347" y="1832920"/>
            <a:ext cx="715500" cy="715500"/>
          </a:xfrm>
          <a:prstGeom prst="rect">
            <a:avLst/>
          </a:prstGeom>
          <a:noFill/>
          <a:ln>
            <a:noFill/>
          </a:ln>
        </p:spPr>
      </p:pic>
      <p:pic>
        <p:nvPicPr>
          <p:cNvPr id="233" name="Google Shape;233;p35"/>
          <p:cNvPicPr preferRelativeResize="0"/>
          <p:nvPr/>
        </p:nvPicPr>
        <p:blipFill rotWithShape="1">
          <a:blip r:embed="rId11">
            <a:alphaModFix/>
          </a:blip>
          <a:srcRect/>
          <a:stretch/>
        </p:blipFill>
        <p:spPr>
          <a:xfrm>
            <a:off x="4165600" y="1813448"/>
            <a:ext cx="774900" cy="774900"/>
          </a:xfrm>
          <a:prstGeom prst="rect">
            <a:avLst/>
          </a:prstGeom>
          <a:noFill/>
          <a:ln>
            <a:noFill/>
          </a:ln>
        </p:spPr>
      </p:pic>
      <p:pic>
        <p:nvPicPr>
          <p:cNvPr id="234" name="Google Shape;234;p35"/>
          <p:cNvPicPr preferRelativeResize="0"/>
          <p:nvPr/>
        </p:nvPicPr>
        <p:blipFill rotWithShape="1">
          <a:blip r:embed="rId12">
            <a:alphaModFix/>
          </a:blip>
          <a:srcRect b="26210"/>
          <a:stretch/>
        </p:blipFill>
        <p:spPr>
          <a:xfrm>
            <a:off x="8229600" y="1803400"/>
            <a:ext cx="1207500" cy="839100"/>
          </a:xfrm>
          <a:prstGeom prst="rect">
            <a:avLst/>
          </a:prstGeom>
          <a:noFill/>
          <a:ln>
            <a:noFill/>
          </a:ln>
        </p:spPr>
      </p:pic>
      <p:pic>
        <p:nvPicPr>
          <p:cNvPr id="235" name="Google Shape;235;p35"/>
          <p:cNvPicPr preferRelativeResize="0"/>
          <p:nvPr/>
        </p:nvPicPr>
        <p:blipFill rotWithShape="1">
          <a:blip r:embed="rId13">
            <a:alphaModFix/>
          </a:blip>
          <a:srcRect/>
          <a:stretch/>
        </p:blipFill>
        <p:spPr>
          <a:xfrm>
            <a:off x="6364644" y="4876877"/>
            <a:ext cx="1057500" cy="1057500"/>
          </a:xfrm>
          <a:prstGeom prst="rect">
            <a:avLst/>
          </a:prstGeom>
          <a:noFill/>
          <a:ln>
            <a:noFill/>
          </a:ln>
        </p:spPr>
      </p:pic>
      <p:pic>
        <p:nvPicPr>
          <p:cNvPr id="236" name="Google Shape;236;p35"/>
          <p:cNvPicPr preferRelativeResize="0"/>
          <p:nvPr/>
        </p:nvPicPr>
        <p:blipFill rotWithShape="1">
          <a:blip r:embed="rId14">
            <a:alphaModFix/>
          </a:blip>
          <a:srcRect/>
          <a:stretch/>
        </p:blipFill>
        <p:spPr>
          <a:xfrm>
            <a:off x="9837400" y="2969168"/>
            <a:ext cx="672900" cy="672900"/>
          </a:xfrm>
          <a:prstGeom prst="rect">
            <a:avLst/>
          </a:prstGeom>
          <a:noFill/>
          <a:ln>
            <a:noFill/>
          </a:ln>
        </p:spPr>
      </p:pic>
      <p:pic>
        <p:nvPicPr>
          <p:cNvPr id="237" name="Google Shape;237;p35"/>
          <p:cNvPicPr preferRelativeResize="0"/>
          <p:nvPr/>
        </p:nvPicPr>
        <p:blipFill rotWithShape="1">
          <a:blip r:embed="rId15">
            <a:alphaModFix/>
          </a:blip>
          <a:srcRect/>
          <a:stretch/>
        </p:blipFill>
        <p:spPr>
          <a:xfrm>
            <a:off x="5665380" y="2970637"/>
            <a:ext cx="713100" cy="713100"/>
          </a:xfrm>
          <a:prstGeom prst="rect">
            <a:avLst/>
          </a:prstGeom>
          <a:noFill/>
          <a:ln>
            <a:noFill/>
          </a:ln>
        </p:spPr>
      </p:pic>
      <p:pic>
        <p:nvPicPr>
          <p:cNvPr id="238" name="Google Shape;238;p35"/>
          <p:cNvPicPr preferRelativeResize="0"/>
          <p:nvPr/>
        </p:nvPicPr>
        <p:blipFill rotWithShape="1">
          <a:blip r:embed="rId16">
            <a:alphaModFix/>
          </a:blip>
          <a:srcRect/>
          <a:stretch/>
        </p:blipFill>
        <p:spPr>
          <a:xfrm>
            <a:off x="4219401" y="3022767"/>
            <a:ext cx="696000" cy="696000"/>
          </a:xfrm>
          <a:prstGeom prst="rect">
            <a:avLst/>
          </a:prstGeom>
          <a:noFill/>
          <a:ln>
            <a:noFill/>
          </a:ln>
        </p:spPr>
      </p:pic>
      <p:pic>
        <p:nvPicPr>
          <p:cNvPr id="239" name="Google Shape;239;p35"/>
          <p:cNvPicPr preferRelativeResize="0"/>
          <p:nvPr/>
        </p:nvPicPr>
        <p:blipFill rotWithShape="1">
          <a:blip r:embed="rId17">
            <a:alphaModFix/>
          </a:blip>
          <a:srcRect/>
          <a:stretch/>
        </p:blipFill>
        <p:spPr>
          <a:xfrm>
            <a:off x="8444731" y="2958204"/>
            <a:ext cx="777300" cy="777300"/>
          </a:xfrm>
          <a:prstGeom prst="rect">
            <a:avLst/>
          </a:prstGeom>
          <a:noFill/>
          <a:ln>
            <a:noFill/>
          </a:ln>
        </p:spPr>
      </p:pic>
      <p:pic>
        <p:nvPicPr>
          <p:cNvPr id="240" name="Google Shape;240;p35"/>
          <p:cNvPicPr preferRelativeResize="0"/>
          <p:nvPr/>
        </p:nvPicPr>
        <p:blipFill rotWithShape="1">
          <a:blip r:embed="rId18">
            <a:alphaModFix/>
          </a:blip>
          <a:srcRect/>
          <a:stretch/>
        </p:blipFill>
        <p:spPr>
          <a:xfrm>
            <a:off x="8689990" y="4201404"/>
            <a:ext cx="525600" cy="525600"/>
          </a:xfrm>
          <a:prstGeom prst="rect">
            <a:avLst/>
          </a:prstGeom>
          <a:noFill/>
          <a:ln>
            <a:noFill/>
          </a:ln>
        </p:spPr>
      </p:pic>
      <p:pic>
        <p:nvPicPr>
          <p:cNvPr id="241" name="Google Shape;241;p35"/>
          <p:cNvPicPr preferRelativeResize="0"/>
          <p:nvPr/>
        </p:nvPicPr>
        <p:blipFill rotWithShape="1">
          <a:blip r:embed="rId19">
            <a:alphaModFix/>
          </a:blip>
          <a:srcRect/>
          <a:stretch/>
        </p:blipFill>
        <p:spPr>
          <a:xfrm>
            <a:off x="2184479" y="2819400"/>
            <a:ext cx="1244100" cy="940500"/>
          </a:xfrm>
          <a:prstGeom prst="rect">
            <a:avLst/>
          </a:prstGeom>
          <a:noFill/>
          <a:ln>
            <a:noFill/>
          </a:ln>
        </p:spPr>
      </p:pic>
      <p:pic>
        <p:nvPicPr>
          <p:cNvPr id="242" name="Google Shape;242;p35"/>
          <p:cNvPicPr preferRelativeResize="0"/>
          <p:nvPr/>
        </p:nvPicPr>
        <p:blipFill rotWithShape="1">
          <a:blip r:embed="rId20">
            <a:alphaModFix/>
          </a:blip>
          <a:srcRect/>
          <a:stretch/>
        </p:blipFill>
        <p:spPr>
          <a:xfrm>
            <a:off x="7120553" y="1875447"/>
            <a:ext cx="729600" cy="729600"/>
          </a:xfrm>
          <a:prstGeom prst="rect">
            <a:avLst/>
          </a:prstGeom>
          <a:noFill/>
          <a:ln>
            <a:noFill/>
          </a:ln>
        </p:spPr>
      </p:pic>
      <p:pic>
        <p:nvPicPr>
          <p:cNvPr id="243" name="Google Shape;243;p35"/>
          <p:cNvPicPr preferRelativeResize="0"/>
          <p:nvPr/>
        </p:nvPicPr>
        <p:blipFill rotWithShape="1">
          <a:blip r:embed="rId21">
            <a:alphaModFix/>
          </a:blip>
          <a:srcRect/>
          <a:stretch/>
        </p:blipFill>
        <p:spPr>
          <a:xfrm>
            <a:off x="1188037" y="4094067"/>
            <a:ext cx="773700" cy="773700"/>
          </a:xfrm>
          <a:prstGeom prst="rect">
            <a:avLst/>
          </a:prstGeom>
          <a:noFill/>
          <a:ln>
            <a:noFill/>
          </a:ln>
        </p:spPr>
      </p:pic>
      <p:pic>
        <p:nvPicPr>
          <p:cNvPr id="244" name="Google Shape;244;p35"/>
          <p:cNvPicPr preferRelativeResize="0"/>
          <p:nvPr/>
        </p:nvPicPr>
        <p:blipFill rotWithShape="1">
          <a:blip r:embed="rId22">
            <a:alphaModFix/>
          </a:blip>
          <a:srcRect/>
          <a:stretch/>
        </p:blipFill>
        <p:spPr>
          <a:xfrm>
            <a:off x="5633179" y="1802343"/>
            <a:ext cx="760500" cy="760500"/>
          </a:xfrm>
          <a:prstGeom prst="rect">
            <a:avLst/>
          </a:prstGeom>
          <a:noFill/>
          <a:ln>
            <a:noFill/>
          </a:ln>
        </p:spPr>
      </p:pic>
      <p:pic>
        <p:nvPicPr>
          <p:cNvPr id="245" name="Google Shape;245;p35"/>
          <p:cNvPicPr preferRelativeResize="0"/>
          <p:nvPr/>
        </p:nvPicPr>
        <p:blipFill rotWithShape="1">
          <a:blip r:embed="rId23">
            <a:alphaModFix/>
          </a:blip>
          <a:srcRect b="29738"/>
          <a:stretch/>
        </p:blipFill>
        <p:spPr>
          <a:xfrm>
            <a:off x="9730849" y="4033408"/>
            <a:ext cx="1107600" cy="726900"/>
          </a:xfrm>
          <a:prstGeom prst="rect">
            <a:avLst/>
          </a:prstGeom>
          <a:noFill/>
          <a:ln>
            <a:noFill/>
          </a:ln>
        </p:spPr>
      </p:pic>
      <p:pic>
        <p:nvPicPr>
          <p:cNvPr id="246" name="Google Shape;246;p35"/>
          <p:cNvPicPr preferRelativeResize="0"/>
          <p:nvPr/>
        </p:nvPicPr>
        <p:blipFill rotWithShape="1">
          <a:blip r:embed="rId24">
            <a:alphaModFix/>
          </a:blip>
          <a:srcRect/>
          <a:stretch/>
        </p:blipFill>
        <p:spPr>
          <a:xfrm>
            <a:off x="3419609" y="5117941"/>
            <a:ext cx="698100" cy="698100"/>
          </a:xfrm>
          <a:prstGeom prst="rect">
            <a:avLst/>
          </a:prstGeom>
          <a:noFill/>
          <a:ln>
            <a:noFill/>
          </a:ln>
        </p:spPr>
      </p:pic>
      <p:pic>
        <p:nvPicPr>
          <p:cNvPr id="247" name="Google Shape;247;p35"/>
          <p:cNvPicPr preferRelativeResize="0"/>
          <p:nvPr/>
        </p:nvPicPr>
        <p:blipFill rotWithShape="1">
          <a:blip r:embed="rId25">
            <a:alphaModFix/>
          </a:blip>
          <a:srcRect/>
          <a:stretch/>
        </p:blipFill>
        <p:spPr>
          <a:xfrm>
            <a:off x="7043280" y="3937000"/>
            <a:ext cx="867900" cy="867900"/>
          </a:xfrm>
          <a:prstGeom prst="rect">
            <a:avLst/>
          </a:prstGeom>
          <a:noFill/>
          <a:ln>
            <a:noFill/>
          </a:ln>
        </p:spPr>
      </p:pic>
      <p:sp>
        <p:nvSpPr>
          <p:cNvPr id="248" name="Google Shape;248;p35"/>
          <p:cNvSpPr txBox="1"/>
          <p:nvPr/>
        </p:nvSpPr>
        <p:spPr>
          <a:xfrm>
            <a:off x="914400" y="2510625"/>
            <a:ext cx="10160100" cy="410400"/>
          </a:xfrm>
          <a:prstGeom prst="rect">
            <a:avLst/>
          </a:prstGeom>
          <a:noFill/>
          <a:ln>
            <a:noFill/>
          </a:ln>
        </p:spPr>
        <p:txBody>
          <a:bodyPr spcFirstLastPara="1" wrap="square" lIns="121900" tIns="60925" rIns="121900" bIns="60925" anchor="t" anchorCtr="0">
            <a:noAutofit/>
          </a:bodyPr>
          <a:lstStyle/>
          <a:p>
            <a:pPr marL="0" marR="0" lvl="0" indent="0" algn="l" rtl="0">
              <a:lnSpc>
                <a:spcPct val="100000"/>
              </a:lnSpc>
              <a:spcBef>
                <a:spcPts val="0"/>
              </a:spcBef>
              <a:spcAft>
                <a:spcPts val="0"/>
              </a:spcAft>
              <a:buClr>
                <a:srgbClr val="000000"/>
              </a:buClr>
              <a:buSzPts val="1900"/>
              <a:buFont typeface="Arial"/>
              <a:buNone/>
            </a:pPr>
            <a:r>
              <a:rPr lang="en-US" sz="1900" b="0" i="0" u="none" strike="noStrike" cap="none">
                <a:solidFill>
                  <a:srgbClr val="000000"/>
                </a:solidFill>
                <a:latin typeface="Permanent Marker"/>
                <a:ea typeface="Permanent Marker"/>
                <a:cs typeface="Permanent Marker"/>
                <a:sym typeface="Permanent Marker"/>
              </a:rPr>
              <a:t>CHROME     DOCS          DRIVE        SLIDES        SHEETS      FORMS    CALENDAR</a:t>
            </a:r>
            <a:endParaRPr sz="1900" b="0" i="0" u="none" strike="noStrike" cap="none">
              <a:solidFill>
                <a:srgbClr val="000000"/>
              </a:solidFill>
              <a:latin typeface="Permanent Marker"/>
              <a:ea typeface="Permanent Marker"/>
              <a:cs typeface="Permanent Marker"/>
              <a:sym typeface="Permanent Marker"/>
            </a:endParaRPr>
          </a:p>
        </p:txBody>
      </p:sp>
      <p:sp>
        <p:nvSpPr>
          <p:cNvPr id="249" name="Google Shape;249;p35"/>
          <p:cNvSpPr txBox="1"/>
          <p:nvPr/>
        </p:nvSpPr>
        <p:spPr>
          <a:xfrm>
            <a:off x="807200" y="3609100"/>
            <a:ext cx="10476000" cy="410400"/>
          </a:xfrm>
          <a:prstGeom prst="rect">
            <a:avLst/>
          </a:prstGeom>
          <a:noFill/>
          <a:ln>
            <a:noFill/>
          </a:ln>
        </p:spPr>
        <p:txBody>
          <a:bodyPr spcFirstLastPara="1" wrap="square" lIns="121900" tIns="60925" rIns="121900" bIns="60925" anchor="t" anchorCtr="0">
            <a:noAutofit/>
          </a:bodyPr>
          <a:lstStyle/>
          <a:p>
            <a:pPr marL="0" marR="0" lvl="0" indent="0" algn="l" rtl="0">
              <a:lnSpc>
                <a:spcPct val="100000"/>
              </a:lnSpc>
              <a:spcBef>
                <a:spcPts val="0"/>
              </a:spcBef>
              <a:spcAft>
                <a:spcPts val="0"/>
              </a:spcAft>
              <a:buClr>
                <a:srgbClr val="000000"/>
              </a:buClr>
              <a:buSzPts val="1900"/>
              <a:buFont typeface="Arial"/>
              <a:buNone/>
            </a:pPr>
            <a:r>
              <a:rPr lang="en-US" sz="1900" b="0" i="0" u="none" strike="noStrike" cap="none">
                <a:solidFill>
                  <a:srgbClr val="000000"/>
                </a:solidFill>
                <a:latin typeface="Permanent Marker"/>
                <a:ea typeface="Permanent Marker"/>
                <a:cs typeface="Permanent Marker"/>
                <a:sym typeface="Permanent Marker"/>
              </a:rPr>
              <a:t> GMAIL     PHOTOS          MAPS         KEEP    CLASSROOM   MEET     HANGOUTS</a:t>
            </a:r>
            <a:endParaRPr sz="1900" b="0" i="0" u="none" strike="noStrike" cap="none">
              <a:solidFill>
                <a:srgbClr val="000000"/>
              </a:solidFill>
              <a:latin typeface="Permanent Marker"/>
              <a:ea typeface="Permanent Marker"/>
              <a:cs typeface="Permanent Marker"/>
              <a:sym typeface="Permanent Marker"/>
            </a:endParaRPr>
          </a:p>
        </p:txBody>
      </p:sp>
      <p:sp>
        <p:nvSpPr>
          <p:cNvPr id="250" name="Google Shape;250;p35"/>
          <p:cNvSpPr txBox="1"/>
          <p:nvPr/>
        </p:nvSpPr>
        <p:spPr>
          <a:xfrm>
            <a:off x="914400" y="4707572"/>
            <a:ext cx="10058400" cy="410400"/>
          </a:xfrm>
          <a:prstGeom prst="rect">
            <a:avLst/>
          </a:prstGeom>
          <a:noFill/>
          <a:ln>
            <a:noFill/>
          </a:ln>
        </p:spPr>
        <p:txBody>
          <a:bodyPr spcFirstLastPara="1" wrap="square" lIns="121900" tIns="60925" rIns="121900" bIns="60925" anchor="t" anchorCtr="0">
            <a:noAutofit/>
          </a:bodyPr>
          <a:lstStyle/>
          <a:p>
            <a:pPr marL="0" marR="0" lvl="0" indent="0" algn="l" rtl="0">
              <a:lnSpc>
                <a:spcPct val="100000"/>
              </a:lnSpc>
              <a:spcBef>
                <a:spcPts val="0"/>
              </a:spcBef>
              <a:spcAft>
                <a:spcPts val="0"/>
              </a:spcAft>
              <a:buClr>
                <a:srgbClr val="000000"/>
              </a:buClr>
              <a:buSzPts val="1900"/>
              <a:buFont typeface="Arial"/>
              <a:buNone/>
            </a:pPr>
            <a:r>
              <a:rPr lang="en-US" sz="1900" b="0" i="0" u="none" strike="noStrike" cap="none">
                <a:solidFill>
                  <a:srgbClr val="000000"/>
                </a:solidFill>
                <a:latin typeface="Permanent Marker"/>
                <a:ea typeface="Permanent Marker"/>
                <a:cs typeface="Permanent Marker"/>
                <a:sym typeface="Permanent Marker"/>
              </a:rPr>
              <a:t>  SITES     CONTACTS      CLOUD      </a:t>
            </a:r>
            <a:r>
              <a:rPr lang="en-US" sz="1500" b="0" i="0" u="none" strike="noStrike" cap="none">
                <a:solidFill>
                  <a:srgbClr val="000000"/>
                </a:solidFill>
                <a:latin typeface="Permanent Marker"/>
                <a:ea typeface="Permanent Marker"/>
                <a:cs typeface="Permanent Marker"/>
                <a:sym typeface="Permanent Marker"/>
              </a:rPr>
              <a:t>CLOUD SEARCH   </a:t>
            </a:r>
            <a:r>
              <a:rPr lang="en-US" sz="1900" b="0" i="0" u="none" strike="noStrike" cap="none">
                <a:solidFill>
                  <a:srgbClr val="000000"/>
                </a:solidFill>
                <a:latin typeface="Permanent Marker"/>
                <a:ea typeface="Permanent Marker"/>
                <a:cs typeface="Permanent Marker"/>
                <a:sym typeface="Permanent Marker"/>
              </a:rPr>
              <a:t>YOUTUBE	   NEWS       VAULT</a:t>
            </a:r>
            <a:endParaRPr sz="1900" b="0" i="0" u="none" strike="noStrike" cap="none">
              <a:solidFill>
                <a:srgbClr val="000000"/>
              </a:solidFill>
              <a:latin typeface="Permanent Marker"/>
              <a:ea typeface="Permanent Marker"/>
              <a:cs typeface="Permanent Marker"/>
              <a:sym typeface="Permanent Marker"/>
            </a:endParaRPr>
          </a:p>
        </p:txBody>
      </p:sp>
      <p:sp>
        <p:nvSpPr>
          <p:cNvPr id="251" name="Google Shape;251;p35"/>
          <p:cNvSpPr txBox="1"/>
          <p:nvPr/>
        </p:nvSpPr>
        <p:spPr>
          <a:xfrm>
            <a:off x="914400" y="5729426"/>
            <a:ext cx="10058400" cy="410400"/>
          </a:xfrm>
          <a:prstGeom prst="rect">
            <a:avLst/>
          </a:prstGeom>
          <a:noFill/>
          <a:ln>
            <a:noFill/>
          </a:ln>
        </p:spPr>
        <p:txBody>
          <a:bodyPr spcFirstLastPara="1" wrap="square" lIns="121900" tIns="60925" rIns="121900" bIns="60925" anchor="t" anchorCtr="0">
            <a:noAutofit/>
          </a:bodyPr>
          <a:lstStyle/>
          <a:p>
            <a:pPr marL="0" marR="0" lvl="0" indent="0" algn="l" rtl="0">
              <a:lnSpc>
                <a:spcPct val="100000"/>
              </a:lnSpc>
              <a:spcBef>
                <a:spcPts val="0"/>
              </a:spcBef>
              <a:spcAft>
                <a:spcPts val="0"/>
              </a:spcAft>
              <a:buClr>
                <a:srgbClr val="000000"/>
              </a:buClr>
              <a:buSzPts val="1900"/>
              <a:buFont typeface="Arial"/>
              <a:buNone/>
            </a:pPr>
            <a:r>
              <a:rPr lang="en-US" sz="1900" b="0" i="0" u="none" strike="noStrike" cap="none">
                <a:solidFill>
                  <a:srgbClr val="000000"/>
                </a:solidFill>
                <a:latin typeface="Arial"/>
                <a:ea typeface="Arial"/>
                <a:cs typeface="Arial"/>
                <a:sym typeface="Arial"/>
              </a:rPr>
              <a:t>	                     </a:t>
            </a:r>
            <a:r>
              <a:rPr lang="en-US" sz="1900" b="0" i="0" u="none" strike="noStrike" cap="none">
                <a:solidFill>
                  <a:srgbClr val="000000"/>
                </a:solidFill>
                <a:latin typeface="Permanent Marker"/>
                <a:ea typeface="Permanent Marker"/>
                <a:cs typeface="Permanent Marker"/>
                <a:sym typeface="Permanent Marker"/>
              </a:rPr>
              <a:t>MY ACCOUNT		             GROUPS</a:t>
            </a:r>
            <a:endParaRPr sz="1900" b="0" i="0" u="none" strike="noStrike" cap="none">
              <a:solidFill>
                <a:srgbClr val="000000"/>
              </a:solidFill>
              <a:latin typeface="Permanent Marker"/>
              <a:ea typeface="Permanent Marker"/>
              <a:cs typeface="Permanent Marker"/>
              <a:sym typeface="Permanent Marke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36"/>
          <p:cNvSpPr txBox="1"/>
          <p:nvPr/>
        </p:nvSpPr>
        <p:spPr>
          <a:xfrm>
            <a:off x="0" y="474725"/>
            <a:ext cx="7137900" cy="1205700"/>
          </a:xfrm>
          <a:prstGeom prst="rect">
            <a:avLst/>
          </a:prstGeom>
          <a:solidFill>
            <a:srgbClr val="CC0000"/>
          </a:solidFill>
          <a:ln>
            <a:noFill/>
          </a:ln>
          <a:effectLst>
            <a:outerShdw blurRad="57150" dist="19050" dir="5400000" algn="bl" rotWithShape="0">
              <a:srgbClr val="000000">
                <a:alpha val="49411"/>
              </a:srgbClr>
            </a:outerShdw>
          </a:effectLst>
        </p:spPr>
        <p:txBody>
          <a:bodyPr spcFirstLastPara="1" wrap="square" lIns="91425" tIns="91425" rIns="91425" bIns="91425" anchor="t" anchorCtr="0">
            <a:noAutofit/>
          </a:bodyPr>
          <a:lstStyle/>
          <a:p>
            <a:pPr marL="0" marR="0" lvl="0" indent="0" algn="ctr" rtl="0">
              <a:lnSpc>
                <a:spcPct val="90000"/>
              </a:lnSpc>
              <a:spcBef>
                <a:spcPts val="0"/>
              </a:spcBef>
              <a:spcAft>
                <a:spcPts val="0"/>
              </a:spcAft>
              <a:buClr>
                <a:srgbClr val="000000"/>
              </a:buClr>
              <a:buSzPts val="6000"/>
              <a:buFont typeface="Arial"/>
              <a:buNone/>
            </a:pPr>
            <a:r>
              <a:rPr lang="en-US" sz="6000" b="0" i="0" u="none" strike="noStrike" cap="none">
                <a:solidFill>
                  <a:srgbClr val="FFFFFF"/>
                </a:solidFill>
                <a:latin typeface="Cuprum"/>
                <a:ea typeface="Cuprum"/>
                <a:cs typeface="Cuprum"/>
                <a:sym typeface="Cuprum"/>
              </a:rPr>
              <a:t>Navigating Classroom</a:t>
            </a:r>
            <a:endParaRPr sz="1400" b="0" i="0" u="none" strike="noStrike" cap="none">
              <a:solidFill>
                <a:srgbClr val="FFFFFF"/>
              </a:solidFill>
              <a:latin typeface="Roboto"/>
              <a:ea typeface="Roboto"/>
              <a:cs typeface="Roboto"/>
              <a:sym typeface="Roboto"/>
            </a:endParaRPr>
          </a:p>
        </p:txBody>
      </p:sp>
      <p:sp>
        <p:nvSpPr>
          <p:cNvPr id="257" name="Google Shape;257;p36"/>
          <p:cNvSpPr txBox="1">
            <a:spLocks noGrp="1"/>
          </p:cNvSpPr>
          <p:nvPr>
            <p:ph type="body" idx="1"/>
          </p:nvPr>
        </p:nvSpPr>
        <p:spPr>
          <a:xfrm>
            <a:off x="2006600" y="2287575"/>
            <a:ext cx="3970800" cy="1812900"/>
          </a:xfrm>
          <a:prstGeom prst="rect">
            <a:avLst/>
          </a:prstGeom>
          <a:solidFill>
            <a:srgbClr val="1155CC"/>
          </a:solidFill>
          <a:ln>
            <a:noFill/>
          </a:ln>
        </p:spPr>
        <p:txBody>
          <a:bodyPr spcFirstLastPara="1" wrap="square" lIns="121900" tIns="121900" rIns="121900" bIns="121900" anchor="t" anchorCtr="0">
            <a:noAutofit/>
          </a:bodyPr>
          <a:lstStyle/>
          <a:p>
            <a:pPr marL="101600" marR="0" lvl="0" indent="0" algn="l" rtl="0">
              <a:lnSpc>
                <a:spcPct val="100000"/>
              </a:lnSpc>
              <a:spcBef>
                <a:spcPts val="0"/>
              </a:spcBef>
              <a:spcAft>
                <a:spcPts val="0"/>
              </a:spcAft>
              <a:buClr>
                <a:schemeClr val="dk1"/>
              </a:buClr>
              <a:buSzPts val="1800"/>
              <a:buFont typeface="Sniglet"/>
              <a:buNone/>
            </a:pPr>
            <a:r>
              <a:rPr lang="en-US" sz="3200" i="0" u="none" strike="noStrike" cap="none" dirty="0">
                <a:solidFill>
                  <a:srgbClr val="FFFFFF"/>
                </a:solidFill>
                <a:latin typeface="Cuprum"/>
                <a:ea typeface="Cuprum"/>
                <a:cs typeface="Cuprum"/>
                <a:sym typeface="Cuprum"/>
              </a:rPr>
              <a:t>Click on the </a:t>
            </a:r>
            <a:r>
              <a:rPr lang="en-US" sz="3200" i="0" u="none" strike="noStrike" cap="none" dirty="0" smtClean="0">
                <a:solidFill>
                  <a:srgbClr val="FFFFFF"/>
                </a:solidFill>
                <a:latin typeface="Cuprum"/>
                <a:ea typeface="Cuprum"/>
                <a:cs typeface="Cuprum"/>
                <a:sym typeface="Cuprum"/>
              </a:rPr>
              <a:t>9 squares </a:t>
            </a:r>
            <a:r>
              <a:rPr lang="en-US" sz="3200" dirty="0" smtClean="0">
                <a:solidFill>
                  <a:srgbClr val="FFFFFF"/>
                </a:solidFill>
                <a:latin typeface="Cuprum"/>
                <a:ea typeface="Cuprum"/>
                <a:cs typeface="Cuprum"/>
                <a:sym typeface="Cuprum"/>
              </a:rPr>
              <a:t>button </a:t>
            </a:r>
            <a:r>
              <a:rPr lang="en-US" sz="3200" dirty="0">
                <a:solidFill>
                  <a:srgbClr val="FFFFFF"/>
                </a:solidFill>
                <a:latin typeface="Cuprum"/>
                <a:ea typeface="Cuprum"/>
                <a:cs typeface="Cuprum"/>
                <a:sym typeface="Cuprum"/>
              </a:rPr>
              <a:t>and then the </a:t>
            </a:r>
            <a:endParaRPr sz="3200" dirty="0">
              <a:solidFill>
                <a:srgbClr val="FFFFFF"/>
              </a:solidFill>
              <a:latin typeface="Cuprum"/>
              <a:ea typeface="Cuprum"/>
              <a:cs typeface="Cuprum"/>
              <a:sym typeface="Cuprum"/>
            </a:endParaRPr>
          </a:p>
          <a:p>
            <a:pPr marL="101600" marR="0" lvl="0" indent="0" algn="l" rtl="0">
              <a:lnSpc>
                <a:spcPct val="100000"/>
              </a:lnSpc>
              <a:spcBef>
                <a:spcPts val="0"/>
              </a:spcBef>
              <a:spcAft>
                <a:spcPts val="0"/>
              </a:spcAft>
              <a:buClr>
                <a:schemeClr val="dk1"/>
              </a:buClr>
              <a:buSzPts val="1800"/>
              <a:buFont typeface="Sniglet"/>
              <a:buNone/>
            </a:pPr>
            <a:r>
              <a:rPr lang="en-US" sz="3200" i="0" u="sng" strike="noStrike" cap="none" dirty="0">
                <a:solidFill>
                  <a:srgbClr val="FAD900"/>
                </a:solidFill>
                <a:latin typeface="Cuprum"/>
                <a:ea typeface="Cuprum"/>
                <a:cs typeface="Cuprum"/>
                <a:sym typeface="Cuprum"/>
              </a:rPr>
              <a:t>Google C</a:t>
            </a:r>
            <a:r>
              <a:rPr lang="en-US" sz="3200" u="sng" dirty="0">
                <a:solidFill>
                  <a:srgbClr val="FAD900"/>
                </a:solidFill>
                <a:latin typeface="Cuprum"/>
                <a:ea typeface="Cuprum"/>
                <a:cs typeface="Cuprum"/>
                <a:sym typeface="Cuprum"/>
              </a:rPr>
              <a:t>lassroom</a:t>
            </a:r>
            <a:r>
              <a:rPr lang="en-US" sz="3200" i="0" strike="noStrike" cap="none" dirty="0">
                <a:solidFill>
                  <a:srgbClr val="FFFFFF"/>
                </a:solidFill>
                <a:latin typeface="Cuprum"/>
                <a:ea typeface="Cuprum"/>
                <a:cs typeface="Cuprum"/>
                <a:sym typeface="Cuprum"/>
              </a:rPr>
              <a:t> </a:t>
            </a:r>
            <a:r>
              <a:rPr lang="en-US" sz="3200" i="0" u="none" strike="noStrike" cap="none" dirty="0">
                <a:solidFill>
                  <a:srgbClr val="FFFFFF"/>
                </a:solidFill>
                <a:latin typeface="Cuprum"/>
                <a:ea typeface="Cuprum"/>
                <a:cs typeface="Cuprum"/>
                <a:sym typeface="Cuprum"/>
              </a:rPr>
              <a:t>icon.</a:t>
            </a:r>
            <a:endParaRPr sz="3200" i="0" u="none" strike="noStrike" cap="none" dirty="0">
              <a:solidFill>
                <a:srgbClr val="FFFFFF"/>
              </a:solidFill>
              <a:latin typeface="Cuprum"/>
              <a:ea typeface="Cuprum"/>
              <a:cs typeface="Cuprum"/>
              <a:sym typeface="Cuprum"/>
            </a:endParaRPr>
          </a:p>
        </p:txBody>
      </p:sp>
      <p:pic>
        <p:nvPicPr>
          <p:cNvPr id="258" name="Google Shape;258;p36"/>
          <p:cNvPicPr preferRelativeResize="0"/>
          <p:nvPr/>
        </p:nvPicPr>
        <p:blipFill rotWithShape="1">
          <a:blip r:embed="rId3">
            <a:alphaModFix/>
          </a:blip>
          <a:srcRect/>
          <a:stretch/>
        </p:blipFill>
        <p:spPr>
          <a:xfrm>
            <a:off x="1118875" y="2287564"/>
            <a:ext cx="836400" cy="1442700"/>
          </a:xfrm>
          <a:prstGeom prst="rect">
            <a:avLst/>
          </a:prstGeom>
          <a:noFill/>
          <a:ln>
            <a:noFill/>
          </a:ln>
        </p:spPr>
      </p:pic>
      <p:pic>
        <p:nvPicPr>
          <p:cNvPr id="259" name="Google Shape;259;p36"/>
          <p:cNvPicPr preferRelativeResize="0"/>
          <p:nvPr/>
        </p:nvPicPr>
        <p:blipFill rotWithShape="1">
          <a:blip r:embed="rId4">
            <a:alphaModFix/>
          </a:blip>
          <a:srcRect/>
          <a:stretch/>
        </p:blipFill>
        <p:spPr>
          <a:xfrm>
            <a:off x="7745825" y="368429"/>
            <a:ext cx="3670250" cy="633412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37"/>
          <p:cNvSpPr txBox="1"/>
          <p:nvPr/>
        </p:nvSpPr>
        <p:spPr>
          <a:xfrm>
            <a:off x="0" y="474725"/>
            <a:ext cx="7137900" cy="1205700"/>
          </a:xfrm>
          <a:prstGeom prst="rect">
            <a:avLst/>
          </a:prstGeom>
          <a:solidFill>
            <a:srgbClr val="CC0000"/>
          </a:solidFill>
          <a:ln>
            <a:noFill/>
          </a:ln>
          <a:effectLst>
            <a:outerShdw blurRad="57150" dist="19050" dir="5400000" algn="bl" rotWithShape="0">
              <a:srgbClr val="000000">
                <a:alpha val="49411"/>
              </a:srgbClr>
            </a:outerShdw>
          </a:effectLst>
        </p:spPr>
        <p:txBody>
          <a:bodyPr spcFirstLastPara="1" wrap="square" lIns="91425" tIns="91425" rIns="91425" bIns="91425" anchor="t" anchorCtr="0">
            <a:noAutofit/>
          </a:bodyPr>
          <a:lstStyle/>
          <a:p>
            <a:pPr marL="0" marR="0" lvl="0" indent="0" algn="ctr" rtl="0">
              <a:lnSpc>
                <a:spcPct val="90000"/>
              </a:lnSpc>
              <a:spcBef>
                <a:spcPts val="0"/>
              </a:spcBef>
              <a:spcAft>
                <a:spcPts val="0"/>
              </a:spcAft>
              <a:buClr>
                <a:srgbClr val="000000"/>
              </a:buClr>
              <a:buSzPts val="6000"/>
              <a:buFont typeface="Arial"/>
              <a:buNone/>
            </a:pPr>
            <a:r>
              <a:rPr lang="en-US" sz="6000" b="0" i="0" u="none" strike="noStrike" cap="none">
                <a:solidFill>
                  <a:srgbClr val="FFFFFF"/>
                </a:solidFill>
                <a:latin typeface="Cuprum"/>
                <a:ea typeface="Cuprum"/>
                <a:cs typeface="Cuprum"/>
                <a:sym typeface="Cuprum"/>
              </a:rPr>
              <a:t>Navigating Classroom</a:t>
            </a:r>
            <a:endParaRPr sz="1400" b="0" i="0" u="none" strike="noStrike" cap="none">
              <a:solidFill>
                <a:srgbClr val="FFFFFF"/>
              </a:solidFill>
              <a:latin typeface="Roboto"/>
              <a:ea typeface="Roboto"/>
              <a:cs typeface="Roboto"/>
              <a:sym typeface="Roboto"/>
            </a:endParaRPr>
          </a:p>
        </p:txBody>
      </p:sp>
      <p:sp>
        <p:nvSpPr>
          <p:cNvPr id="265" name="Google Shape;265;p37"/>
          <p:cNvSpPr txBox="1">
            <a:spLocks noGrp="1"/>
          </p:cNvSpPr>
          <p:nvPr>
            <p:ph type="body" idx="1"/>
          </p:nvPr>
        </p:nvSpPr>
        <p:spPr>
          <a:xfrm>
            <a:off x="2006600" y="2621825"/>
            <a:ext cx="3802500" cy="1285158"/>
          </a:xfrm>
          <a:prstGeom prst="rect">
            <a:avLst/>
          </a:prstGeom>
          <a:solidFill>
            <a:srgbClr val="1155CC"/>
          </a:solidFill>
          <a:ln>
            <a:noFill/>
          </a:ln>
        </p:spPr>
        <p:txBody>
          <a:bodyPr spcFirstLastPara="1" wrap="square" lIns="121900" tIns="121900" rIns="121900" bIns="121900" anchor="t" anchorCtr="0">
            <a:noAutofit/>
          </a:bodyPr>
          <a:lstStyle/>
          <a:p>
            <a:pPr marL="101600" marR="0" lvl="0" indent="0" algn="l" rtl="0">
              <a:lnSpc>
                <a:spcPct val="100000"/>
              </a:lnSpc>
              <a:spcBef>
                <a:spcPts val="0"/>
              </a:spcBef>
              <a:spcAft>
                <a:spcPts val="0"/>
              </a:spcAft>
              <a:buClr>
                <a:schemeClr val="dk1"/>
              </a:buClr>
              <a:buSzPts val="1800"/>
              <a:buFont typeface="Sniglet"/>
              <a:buNone/>
            </a:pPr>
            <a:r>
              <a:rPr lang="en-US" sz="3200" i="0" u="none" strike="noStrike" cap="none" dirty="0">
                <a:solidFill>
                  <a:srgbClr val="FFFFFF"/>
                </a:solidFill>
                <a:latin typeface="Cuprum"/>
                <a:ea typeface="Cuprum"/>
                <a:cs typeface="Cuprum"/>
                <a:sym typeface="Cuprum"/>
              </a:rPr>
              <a:t>Click on </a:t>
            </a:r>
            <a:r>
              <a:rPr lang="en-US" sz="3200" i="0" u="none" strike="noStrike" cap="none" dirty="0" smtClean="0">
                <a:solidFill>
                  <a:srgbClr val="FFFFFF"/>
                </a:solidFill>
                <a:latin typeface="Cuprum"/>
                <a:ea typeface="Cuprum"/>
                <a:cs typeface="Cuprum"/>
                <a:sym typeface="Cuprum"/>
              </a:rPr>
              <a:t>your child’s </a:t>
            </a:r>
            <a:r>
              <a:rPr lang="en-US" sz="3200" dirty="0" smtClean="0">
                <a:solidFill>
                  <a:srgbClr val="FFFFFF"/>
                </a:solidFill>
                <a:latin typeface="Cuprum"/>
                <a:ea typeface="Cuprum"/>
                <a:cs typeface="Cuprum"/>
                <a:sym typeface="Cuprum"/>
              </a:rPr>
              <a:t>classroom name.</a:t>
            </a:r>
            <a:endParaRPr sz="3200" i="0" u="none" strike="noStrike" cap="none" dirty="0">
              <a:solidFill>
                <a:srgbClr val="FFFFFF"/>
              </a:solidFill>
              <a:latin typeface="Cuprum"/>
              <a:ea typeface="Cuprum"/>
              <a:cs typeface="Cuprum"/>
              <a:sym typeface="Cuprum"/>
            </a:endParaRPr>
          </a:p>
        </p:txBody>
      </p:sp>
      <p:pic>
        <p:nvPicPr>
          <p:cNvPr id="267" name="Google Shape;267;p37"/>
          <p:cNvPicPr preferRelativeResize="0"/>
          <p:nvPr/>
        </p:nvPicPr>
        <p:blipFill rotWithShape="1">
          <a:blip r:embed="rId3">
            <a:alphaModFix/>
          </a:blip>
          <a:srcRect/>
          <a:stretch/>
        </p:blipFill>
        <p:spPr>
          <a:xfrm>
            <a:off x="902663" y="2287575"/>
            <a:ext cx="1044000" cy="1727100"/>
          </a:xfrm>
          <a:prstGeom prst="rect">
            <a:avLst/>
          </a:prstGeom>
          <a:noFill/>
          <a:ln>
            <a:noFill/>
          </a:ln>
        </p:spPr>
      </p:pic>
      <p:pic>
        <p:nvPicPr>
          <p:cNvPr id="2" name="Picture 1"/>
          <p:cNvPicPr>
            <a:picLocks noChangeAspect="1"/>
          </p:cNvPicPr>
          <p:nvPr/>
        </p:nvPicPr>
        <p:blipFill rotWithShape="1">
          <a:blip r:embed="rId4"/>
          <a:srcRect l="49" t="10162" r="50494" b="4193"/>
          <a:stretch/>
        </p:blipFill>
        <p:spPr>
          <a:xfrm>
            <a:off x="6816435" y="1935678"/>
            <a:ext cx="4868884" cy="3372594"/>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3" name="Down Arrow 2"/>
          <p:cNvSpPr/>
          <p:nvPr/>
        </p:nvSpPr>
        <p:spPr>
          <a:xfrm rot="2278117">
            <a:off x="10402784" y="2867892"/>
            <a:ext cx="736270" cy="1125534"/>
          </a:xfrm>
          <a:prstGeom prst="downArrow">
            <a:avLst>
              <a:gd name="adj1" fmla="val 37096"/>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38"/>
          <p:cNvSpPr txBox="1"/>
          <p:nvPr/>
        </p:nvSpPr>
        <p:spPr>
          <a:xfrm>
            <a:off x="0" y="474725"/>
            <a:ext cx="7137900" cy="1205700"/>
          </a:xfrm>
          <a:prstGeom prst="rect">
            <a:avLst/>
          </a:prstGeom>
          <a:solidFill>
            <a:srgbClr val="CC0000"/>
          </a:solidFill>
          <a:ln>
            <a:noFill/>
          </a:ln>
          <a:effectLst>
            <a:outerShdw blurRad="57150" dist="19050" dir="5400000" algn="bl" rotWithShape="0">
              <a:srgbClr val="000000">
                <a:alpha val="49411"/>
              </a:srgbClr>
            </a:outerShdw>
          </a:effectLst>
        </p:spPr>
        <p:txBody>
          <a:bodyPr spcFirstLastPara="1" wrap="square" lIns="91425" tIns="91425" rIns="91425" bIns="91425" anchor="t" anchorCtr="0">
            <a:noAutofit/>
          </a:bodyPr>
          <a:lstStyle/>
          <a:p>
            <a:pPr marL="0" marR="0" lvl="0" indent="0" algn="ctr" rtl="0">
              <a:lnSpc>
                <a:spcPct val="90000"/>
              </a:lnSpc>
              <a:spcBef>
                <a:spcPts val="0"/>
              </a:spcBef>
              <a:spcAft>
                <a:spcPts val="0"/>
              </a:spcAft>
              <a:buClr>
                <a:srgbClr val="000000"/>
              </a:buClr>
              <a:buSzPts val="6000"/>
              <a:buFont typeface="Arial"/>
              <a:buNone/>
            </a:pPr>
            <a:r>
              <a:rPr lang="en-US" sz="6000" b="0" i="0" u="none" strike="noStrike" cap="none">
                <a:solidFill>
                  <a:srgbClr val="FFFFFF"/>
                </a:solidFill>
                <a:latin typeface="Cuprum"/>
                <a:ea typeface="Cuprum"/>
                <a:cs typeface="Cuprum"/>
                <a:sym typeface="Cuprum"/>
              </a:rPr>
              <a:t>Navigating Classroom</a:t>
            </a:r>
            <a:endParaRPr sz="1400" b="0" i="0" u="none" strike="noStrike" cap="none">
              <a:solidFill>
                <a:srgbClr val="FFFFFF"/>
              </a:solidFill>
              <a:latin typeface="Roboto"/>
              <a:ea typeface="Roboto"/>
              <a:cs typeface="Roboto"/>
              <a:sym typeface="Roboto"/>
            </a:endParaRPr>
          </a:p>
        </p:txBody>
      </p:sp>
      <p:sp>
        <p:nvSpPr>
          <p:cNvPr id="273" name="Google Shape;273;p38"/>
          <p:cNvSpPr txBox="1">
            <a:spLocks noGrp="1"/>
          </p:cNvSpPr>
          <p:nvPr>
            <p:ph type="body" idx="1"/>
          </p:nvPr>
        </p:nvSpPr>
        <p:spPr>
          <a:xfrm>
            <a:off x="2006600" y="2516175"/>
            <a:ext cx="2286300" cy="1205700"/>
          </a:xfrm>
          <a:prstGeom prst="rect">
            <a:avLst/>
          </a:prstGeom>
          <a:solidFill>
            <a:srgbClr val="1155CC"/>
          </a:solidFill>
          <a:ln>
            <a:noFill/>
          </a:ln>
        </p:spPr>
        <p:txBody>
          <a:bodyPr spcFirstLastPara="1" wrap="square" lIns="121900" tIns="121900" rIns="121900" bIns="121900" anchor="t" anchorCtr="0">
            <a:noAutofit/>
          </a:bodyPr>
          <a:lstStyle/>
          <a:p>
            <a:pPr marL="101600" marR="0" lvl="0" indent="0" algn="l" rtl="0">
              <a:lnSpc>
                <a:spcPct val="100000"/>
              </a:lnSpc>
              <a:spcBef>
                <a:spcPts val="0"/>
              </a:spcBef>
              <a:spcAft>
                <a:spcPts val="0"/>
              </a:spcAft>
              <a:buClr>
                <a:schemeClr val="dk1"/>
              </a:buClr>
              <a:buSzPts val="1800"/>
              <a:buFont typeface="Sniglet"/>
              <a:buNone/>
            </a:pPr>
            <a:r>
              <a:rPr lang="en-US" sz="3200">
                <a:solidFill>
                  <a:srgbClr val="FFFFFF"/>
                </a:solidFill>
                <a:latin typeface="Cuprum"/>
                <a:ea typeface="Cuprum"/>
                <a:cs typeface="Cuprum"/>
                <a:sym typeface="Cuprum"/>
              </a:rPr>
              <a:t>Page tools</a:t>
            </a:r>
            <a:endParaRPr sz="3200">
              <a:solidFill>
                <a:srgbClr val="FFFFFF"/>
              </a:solidFill>
              <a:latin typeface="Cuprum"/>
              <a:ea typeface="Cuprum"/>
              <a:cs typeface="Cuprum"/>
              <a:sym typeface="Cuprum"/>
            </a:endParaRPr>
          </a:p>
          <a:p>
            <a:pPr marL="101600" marR="0" lvl="0" indent="0" algn="l" rtl="0">
              <a:lnSpc>
                <a:spcPct val="100000"/>
              </a:lnSpc>
              <a:spcBef>
                <a:spcPts val="0"/>
              </a:spcBef>
              <a:spcAft>
                <a:spcPts val="0"/>
              </a:spcAft>
              <a:buClr>
                <a:schemeClr val="dk1"/>
              </a:buClr>
              <a:buSzPts val="1800"/>
              <a:buFont typeface="Sniglet"/>
              <a:buNone/>
            </a:pPr>
            <a:r>
              <a:rPr lang="en-US" sz="3200">
                <a:solidFill>
                  <a:srgbClr val="FFFFFF"/>
                </a:solidFill>
                <a:latin typeface="Cuprum"/>
                <a:ea typeface="Cuprum"/>
                <a:cs typeface="Cuprum"/>
                <a:sym typeface="Cuprum"/>
              </a:rPr>
              <a:t>(Left side)</a:t>
            </a:r>
            <a:endParaRPr sz="3200">
              <a:solidFill>
                <a:srgbClr val="FFFFFF"/>
              </a:solidFill>
              <a:latin typeface="Cuprum"/>
              <a:ea typeface="Cuprum"/>
              <a:cs typeface="Cuprum"/>
              <a:sym typeface="Cuprum"/>
            </a:endParaRPr>
          </a:p>
        </p:txBody>
      </p:sp>
      <p:pic>
        <p:nvPicPr>
          <p:cNvPr id="274" name="Google Shape;274;p38"/>
          <p:cNvPicPr preferRelativeResize="0"/>
          <p:nvPr/>
        </p:nvPicPr>
        <p:blipFill rotWithShape="1">
          <a:blip r:embed="rId3">
            <a:alphaModFix/>
          </a:blip>
          <a:srcRect/>
          <a:stretch/>
        </p:blipFill>
        <p:spPr>
          <a:xfrm>
            <a:off x="931575" y="2287575"/>
            <a:ext cx="1026900" cy="1698900"/>
          </a:xfrm>
          <a:prstGeom prst="rect">
            <a:avLst/>
          </a:prstGeom>
          <a:noFill/>
          <a:ln>
            <a:noFill/>
          </a:ln>
        </p:spPr>
      </p:pic>
      <p:pic>
        <p:nvPicPr>
          <p:cNvPr id="275" name="Google Shape;275;p38"/>
          <p:cNvPicPr preferRelativeResize="0"/>
          <p:nvPr/>
        </p:nvPicPr>
        <p:blipFill rotWithShape="1">
          <a:blip r:embed="rId4">
            <a:alphaModFix/>
          </a:blip>
          <a:srcRect/>
          <a:stretch/>
        </p:blipFill>
        <p:spPr>
          <a:xfrm>
            <a:off x="7724889" y="398878"/>
            <a:ext cx="877873" cy="907002"/>
          </a:xfrm>
          <a:prstGeom prst="rect">
            <a:avLst/>
          </a:prstGeom>
          <a:noFill/>
          <a:ln>
            <a:noFill/>
          </a:ln>
        </p:spPr>
      </p:pic>
      <p:sp>
        <p:nvSpPr>
          <p:cNvPr id="276" name="Google Shape;276;p38"/>
          <p:cNvSpPr txBox="1">
            <a:spLocks noGrp="1"/>
          </p:cNvSpPr>
          <p:nvPr>
            <p:ph type="body" idx="1"/>
          </p:nvPr>
        </p:nvSpPr>
        <p:spPr>
          <a:xfrm>
            <a:off x="8273050" y="585375"/>
            <a:ext cx="3006300" cy="534000"/>
          </a:xfrm>
          <a:prstGeom prst="rect">
            <a:avLst/>
          </a:prstGeom>
          <a:noFill/>
          <a:ln>
            <a:noFill/>
          </a:ln>
        </p:spPr>
        <p:txBody>
          <a:bodyPr spcFirstLastPara="1" wrap="square" lIns="121900" tIns="121900" rIns="121900" bIns="121900" anchor="t" anchorCtr="0">
            <a:noAutofit/>
          </a:bodyPr>
          <a:lstStyle/>
          <a:p>
            <a:pPr marL="101600" marR="0" lvl="0" indent="0" algn="l" rtl="0">
              <a:lnSpc>
                <a:spcPct val="100000"/>
              </a:lnSpc>
              <a:spcBef>
                <a:spcPts val="0"/>
              </a:spcBef>
              <a:spcAft>
                <a:spcPts val="0"/>
              </a:spcAft>
              <a:buClr>
                <a:schemeClr val="dk1"/>
              </a:buClr>
              <a:buSzPts val="1800"/>
              <a:buFont typeface="Sniglet"/>
              <a:buNone/>
            </a:pPr>
            <a:r>
              <a:rPr lang="en-US">
                <a:solidFill>
                  <a:srgbClr val="000000"/>
                </a:solidFill>
                <a:latin typeface="Sniglet"/>
                <a:ea typeface="Sniglet"/>
                <a:cs typeface="Sniglet"/>
                <a:sym typeface="Sniglet"/>
              </a:rPr>
              <a:t>= High Interest for Parents</a:t>
            </a:r>
            <a:endParaRPr>
              <a:solidFill>
                <a:srgbClr val="000000"/>
              </a:solidFill>
              <a:latin typeface="Sniglet"/>
              <a:ea typeface="Sniglet"/>
              <a:cs typeface="Sniglet"/>
              <a:sym typeface="Sniglet"/>
            </a:endParaRPr>
          </a:p>
        </p:txBody>
      </p:sp>
      <p:pic>
        <p:nvPicPr>
          <p:cNvPr id="277" name="Google Shape;277;p38"/>
          <p:cNvPicPr preferRelativeResize="0"/>
          <p:nvPr/>
        </p:nvPicPr>
        <p:blipFill rotWithShape="1">
          <a:blip r:embed="rId5">
            <a:alphaModFix/>
          </a:blip>
          <a:srcRect/>
          <a:stretch/>
        </p:blipFill>
        <p:spPr>
          <a:xfrm>
            <a:off x="5278300" y="1469350"/>
            <a:ext cx="6123965" cy="4872775"/>
          </a:xfrm>
          <a:prstGeom prst="rect">
            <a:avLst/>
          </a:prstGeom>
          <a:noFill/>
          <a:ln w="38100" cap="flat" cmpd="sng">
            <a:solidFill>
              <a:schemeClr val="dk2"/>
            </a:solidFill>
            <a:prstDash val="solid"/>
            <a:round/>
            <a:headEnd type="none" w="sm" len="sm"/>
            <a:tailEnd type="none" w="sm" len="sm"/>
          </a:ln>
        </p:spPr>
      </p:pic>
      <p:cxnSp>
        <p:nvCxnSpPr>
          <p:cNvPr id="278" name="Google Shape;278;p38"/>
          <p:cNvCxnSpPr/>
          <p:nvPr/>
        </p:nvCxnSpPr>
        <p:spPr>
          <a:xfrm>
            <a:off x="5240300" y="4846500"/>
            <a:ext cx="6164100" cy="15300"/>
          </a:xfrm>
          <a:prstGeom prst="straightConnector1">
            <a:avLst/>
          </a:prstGeom>
          <a:noFill/>
          <a:ln w="38100" cap="flat" cmpd="sng">
            <a:solidFill>
              <a:schemeClr val="dk2"/>
            </a:solidFill>
            <a:prstDash val="solid"/>
            <a:round/>
            <a:headEnd type="none" w="sm" len="sm"/>
            <a:tailEnd type="none" w="sm" len="sm"/>
          </a:ln>
        </p:spPr>
      </p:cxnSp>
      <p:pic>
        <p:nvPicPr>
          <p:cNvPr id="279" name="Google Shape;279;p38"/>
          <p:cNvPicPr preferRelativeResize="0"/>
          <p:nvPr/>
        </p:nvPicPr>
        <p:blipFill rotWithShape="1">
          <a:blip r:embed="rId4">
            <a:alphaModFix/>
          </a:blip>
          <a:srcRect/>
          <a:stretch/>
        </p:blipFill>
        <p:spPr>
          <a:xfrm>
            <a:off x="10376268" y="5396112"/>
            <a:ext cx="395752" cy="408894"/>
          </a:xfrm>
          <a:prstGeom prst="rect">
            <a:avLst/>
          </a:prstGeom>
          <a:noFill/>
          <a:ln>
            <a:noFill/>
          </a:ln>
        </p:spPr>
      </p:pic>
      <p:pic>
        <p:nvPicPr>
          <p:cNvPr id="280" name="Google Shape;280;p38"/>
          <p:cNvPicPr preferRelativeResize="0"/>
          <p:nvPr/>
        </p:nvPicPr>
        <p:blipFill rotWithShape="1">
          <a:blip r:embed="rId4">
            <a:alphaModFix/>
          </a:blip>
          <a:srcRect/>
          <a:stretch/>
        </p:blipFill>
        <p:spPr>
          <a:xfrm>
            <a:off x="6590868" y="5699962"/>
            <a:ext cx="395752" cy="408894"/>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39"/>
          <p:cNvSpPr txBox="1"/>
          <p:nvPr/>
        </p:nvSpPr>
        <p:spPr>
          <a:xfrm>
            <a:off x="0" y="474725"/>
            <a:ext cx="7137900" cy="1205700"/>
          </a:xfrm>
          <a:prstGeom prst="rect">
            <a:avLst/>
          </a:prstGeom>
          <a:solidFill>
            <a:srgbClr val="CC0000"/>
          </a:solidFill>
          <a:ln>
            <a:noFill/>
          </a:ln>
          <a:effectLst>
            <a:outerShdw blurRad="57150" dist="19050" dir="5400000" algn="bl" rotWithShape="0">
              <a:srgbClr val="000000">
                <a:alpha val="49411"/>
              </a:srgbClr>
            </a:outerShdw>
          </a:effectLst>
        </p:spPr>
        <p:txBody>
          <a:bodyPr spcFirstLastPara="1" wrap="square" lIns="91425" tIns="91425" rIns="91425" bIns="91425" anchor="t" anchorCtr="0">
            <a:noAutofit/>
          </a:bodyPr>
          <a:lstStyle/>
          <a:p>
            <a:pPr marL="0" marR="0" lvl="0" indent="0" algn="ctr" rtl="0">
              <a:lnSpc>
                <a:spcPct val="90000"/>
              </a:lnSpc>
              <a:spcBef>
                <a:spcPts val="0"/>
              </a:spcBef>
              <a:spcAft>
                <a:spcPts val="0"/>
              </a:spcAft>
              <a:buClr>
                <a:srgbClr val="000000"/>
              </a:buClr>
              <a:buSzPts val="6000"/>
              <a:buFont typeface="Arial"/>
              <a:buNone/>
            </a:pPr>
            <a:r>
              <a:rPr lang="en-US" sz="6000" b="0" i="0" u="none" strike="noStrike" cap="none">
                <a:solidFill>
                  <a:srgbClr val="FFFFFF"/>
                </a:solidFill>
                <a:latin typeface="Cuprum"/>
                <a:ea typeface="Cuprum"/>
                <a:cs typeface="Cuprum"/>
                <a:sym typeface="Cuprum"/>
              </a:rPr>
              <a:t>Navigating Classroom</a:t>
            </a:r>
            <a:endParaRPr sz="1400" b="0" i="0" u="none" strike="noStrike" cap="none">
              <a:solidFill>
                <a:srgbClr val="FFFFFF"/>
              </a:solidFill>
              <a:latin typeface="Roboto"/>
              <a:ea typeface="Roboto"/>
              <a:cs typeface="Roboto"/>
              <a:sym typeface="Roboto"/>
            </a:endParaRPr>
          </a:p>
        </p:txBody>
      </p:sp>
      <p:sp>
        <p:nvSpPr>
          <p:cNvPr id="286" name="Google Shape;286;p39"/>
          <p:cNvSpPr txBox="1">
            <a:spLocks noGrp="1"/>
          </p:cNvSpPr>
          <p:nvPr>
            <p:ph type="body" idx="1"/>
          </p:nvPr>
        </p:nvSpPr>
        <p:spPr>
          <a:xfrm>
            <a:off x="2006600" y="2287575"/>
            <a:ext cx="2517300" cy="1145700"/>
          </a:xfrm>
          <a:prstGeom prst="rect">
            <a:avLst/>
          </a:prstGeom>
          <a:solidFill>
            <a:srgbClr val="1155CC"/>
          </a:solidFill>
          <a:ln>
            <a:noFill/>
          </a:ln>
        </p:spPr>
        <p:txBody>
          <a:bodyPr spcFirstLastPara="1" wrap="square" lIns="121900" tIns="121900" rIns="121900" bIns="121900" anchor="ctr" anchorCtr="0">
            <a:noAutofit/>
          </a:bodyPr>
          <a:lstStyle/>
          <a:p>
            <a:pPr marL="101600" marR="0" lvl="0" indent="0" algn="ctr" rtl="0">
              <a:lnSpc>
                <a:spcPct val="100000"/>
              </a:lnSpc>
              <a:spcBef>
                <a:spcPts val="0"/>
              </a:spcBef>
              <a:spcAft>
                <a:spcPts val="0"/>
              </a:spcAft>
              <a:buClr>
                <a:schemeClr val="dk1"/>
              </a:buClr>
              <a:buSzPts val="1800"/>
              <a:buFont typeface="Sniglet"/>
              <a:buNone/>
            </a:pPr>
            <a:r>
              <a:rPr lang="en-US" sz="3200">
                <a:solidFill>
                  <a:srgbClr val="FFFFFF"/>
                </a:solidFill>
                <a:latin typeface="Cuprum"/>
                <a:ea typeface="Cuprum"/>
                <a:cs typeface="Cuprum"/>
                <a:sym typeface="Cuprum"/>
              </a:rPr>
              <a:t>Assignment details</a:t>
            </a:r>
            <a:endParaRPr sz="3200" i="0" u="none" strike="noStrike" cap="none">
              <a:solidFill>
                <a:srgbClr val="FFFFFF"/>
              </a:solidFill>
              <a:latin typeface="Cuprum"/>
              <a:ea typeface="Cuprum"/>
              <a:cs typeface="Cuprum"/>
              <a:sym typeface="Cuprum"/>
            </a:endParaRPr>
          </a:p>
        </p:txBody>
      </p:sp>
      <p:pic>
        <p:nvPicPr>
          <p:cNvPr id="287" name="Google Shape;287;p39"/>
          <p:cNvPicPr preferRelativeResize="0"/>
          <p:nvPr/>
        </p:nvPicPr>
        <p:blipFill rotWithShape="1">
          <a:blip r:embed="rId3">
            <a:alphaModFix/>
          </a:blip>
          <a:srcRect/>
          <a:stretch/>
        </p:blipFill>
        <p:spPr>
          <a:xfrm>
            <a:off x="776000" y="2287563"/>
            <a:ext cx="1128000" cy="1755300"/>
          </a:xfrm>
          <a:prstGeom prst="rect">
            <a:avLst/>
          </a:prstGeom>
          <a:noFill/>
          <a:ln>
            <a:noFill/>
          </a:ln>
        </p:spPr>
      </p:pic>
      <p:pic>
        <p:nvPicPr>
          <p:cNvPr id="288" name="Google Shape;288;p39"/>
          <p:cNvPicPr preferRelativeResize="0"/>
          <p:nvPr/>
        </p:nvPicPr>
        <p:blipFill rotWithShape="1">
          <a:blip r:embed="rId4">
            <a:alphaModFix/>
          </a:blip>
          <a:srcRect/>
          <a:stretch/>
        </p:blipFill>
        <p:spPr>
          <a:xfrm>
            <a:off x="6767300" y="1178625"/>
            <a:ext cx="4749300" cy="5101100"/>
          </a:xfrm>
          <a:prstGeom prst="rect">
            <a:avLst/>
          </a:prstGeom>
          <a:noFill/>
          <a:ln w="38100" cap="flat" cmpd="sng">
            <a:solidFill>
              <a:schemeClr val="dk2"/>
            </a:solidFill>
            <a:prstDash val="solid"/>
            <a:round/>
            <a:headEnd type="none" w="sm" len="sm"/>
            <a:tailEnd type="none" w="sm" len="sm"/>
          </a:ln>
        </p:spPr>
      </p:pic>
      <p:cxnSp>
        <p:nvCxnSpPr>
          <p:cNvPr id="289" name="Google Shape;289;p39"/>
          <p:cNvCxnSpPr/>
          <p:nvPr/>
        </p:nvCxnSpPr>
        <p:spPr>
          <a:xfrm>
            <a:off x="6755225" y="5073425"/>
            <a:ext cx="4761300" cy="31200"/>
          </a:xfrm>
          <a:prstGeom prst="straightConnector1">
            <a:avLst/>
          </a:prstGeom>
          <a:noFill/>
          <a:ln w="38100" cap="flat" cmpd="sng">
            <a:solidFill>
              <a:schemeClr val="dk2"/>
            </a:solidFill>
            <a:prstDash val="solid"/>
            <a:round/>
            <a:headEnd type="none" w="sm" len="sm"/>
            <a:tailEnd type="none" w="sm" len="sm"/>
          </a:ln>
        </p:spPr>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824BB0"/>
        </a:solidFill>
        <a:effectLst/>
      </p:bgPr>
    </p:bg>
    <p:spTree>
      <p:nvGrpSpPr>
        <p:cNvPr id="1" name="Shape 293"/>
        <p:cNvGrpSpPr/>
        <p:nvPr/>
      </p:nvGrpSpPr>
      <p:grpSpPr>
        <a:xfrm>
          <a:off x="0" y="0"/>
          <a:ext cx="0" cy="0"/>
          <a:chOff x="0" y="0"/>
          <a:chExt cx="0" cy="0"/>
        </a:xfrm>
      </p:grpSpPr>
      <p:sp>
        <p:nvSpPr>
          <p:cNvPr id="294" name="Google Shape;294;p40"/>
          <p:cNvSpPr txBox="1">
            <a:spLocks noGrp="1"/>
          </p:cNvSpPr>
          <p:nvPr>
            <p:ph type="ctrTitle" idx="4294967295"/>
          </p:nvPr>
        </p:nvSpPr>
        <p:spPr>
          <a:xfrm>
            <a:off x="812800" y="1295400"/>
            <a:ext cx="6369600" cy="1546500"/>
          </a:xfrm>
          <a:prstGeom prst="rect">
            <a:avLst/>
          </a:prstGeom>
          <a:noFill/>
          <a:ln>
            <a:noFill/>
          </a:ln>
        </p:spPr>
        <p:txBody>
          <a:bodyPr spcFirstLastPara="1" wrap="square" lIns="121900" tIns="121900" rIns="121900" bIns="121900" anchor="b" anchorCtr="0">
            <a:noAutofit/>
          </a:bodyPr>
          <a:lstStyle/>
          <a:p>
            <a:pPr marL="0" marR="0" lvl="0" indent="0" algn="l" rtl="0">
              <a:lnSpc>
                <a:spcPct val="100000"/>
              </a:lnSpc>
              <a:spcBef>
                <a:spcPts val="0"/>
              </a:spcBef>
              <a:spcAft>
                <a:spcPts val="0"/>
              </a:spcAft>
              <a:buClr>
                <a:schemeClr val="dk1"/>
              </a:buClr>
              <a:buSzPts val="1900"/>
              <a:buFont typeface="Bangers"/>
              <a:buNone/>
            </a:pPr>
            <a:r>
              <a:rPr lang="en-US" sz="16000" b="0" i="0" u="none" strike="noStrike" cap="none">
                <a:solidFill>
                  <a:srgbClr val="FFFFFF"/>
                </a:solidFill>
                <a:latin typeface="Bangers"/>
                <a:ea typeface="Bangers"/>
                <a:cs typeface="Bangers"/>
                <a:sym typeface="Bangers"/>
              </a:rPr>
              <a:t>access</a:t>
            </a:r>
            <a:endParaRPr sz="16000" b="0" i="0" u="none" strike="noStrike" cap="none">
              <a:solidFill>
                <a:srgbClr val="FFFFFF"/>
              </a:solidFill>
              <a:latin typeface="Bangers"/>
              <a:ea typeface="Bangers"/>
              <a:cs typeface="Bangers"/>
              <a:sym typeface="Bangers"/>
            </a:endParaRPr>
          </a:p>
        </p:txBody>
      </p:sp>
      <p:sp>
        <p:nvSpPr>
          <p:cNvPr id="295" name="Google Shape;295;p40"/>
          <p:cNvSpPr txBox="1"/>
          <p:nvPr/>
        </p:nvSpPr>
        <p:spPr>
          <a:xfrm>
            <a:off x="4368800" y="2797000"/>
            <a:ext cx="7518300" cy="1546500"/>
          </a:xfrm>
          <a:prstGeom prst="rect">
            <a:avLst/>
          </a:prstGeom>
          <a:noFill/>
          <a:ln>
            <a:noFill/>
          </a:ln>
        </p:spPr>
        <p:txBody>
          <a:bodyPr spcFirstLastPara="1" wrap="square" lIns="121900" tIns="121900" rIns="121900" bIns="121900" anchor="b" anchorCtr="0">
            <a:noAutofit/>
          </a:bodyPr>
          <a:lstStyle/>
          <a:p>
            <a:pPr marL="0" marR="0" lvl="0" indent="0" algn="l" rtl="0">
              <a:lnSpc>
                <a:spcPct val="100000"/>
              </a:lnSpc>
              <a:spcBef>
                <a:spcPts val="0"/>
              </a:spcBef>
              <a:spcAft>
                <a:spcPts val="0"/>
              </a:spcAft>
              <a:buClr>
                <a:schemeClr val="dk1"/>
              </a:buClr>
              <a:buSzPts val="16000"/>
              <a:buFont typeface="Bangers"/>
              <a:buNone/>
            </a:pPr>
            <a:r>
              <a:rPr lang="en-US" sz="16000" b="0" i="0" u="none" strike="noStrike" cap="none">
                <a:solidFill>
                  <a:srgbClr val="000000"/>
                </a:solidFill>
                <a:latin typeface="Bangers"/>
                <a:ea typeface="Bangers"/>
                <a:cs typeface="Bangers"/>
                <a:sym typeface="Bangers"/>
              </a:rPr>
              <a:t>anywhere</a:t>
            </a:r>
            <a:endParaRPr sz="16000" b="0" i="0" u="none" strike="noStrike" cap="none">
              <a:solidFill>
                <a:srgbClr val="000000"/>
              </a:solidFill>
              <a:latin typeface="Bangers"/>
              <a:ea typeface="Bangers"/>
              <a:cs typeface="Bangers"/>
              <a:sym typeface="Bangers"/>
            </a:endParaRPr>
          </a:p>
        </p:txBody>
      </p:sp>
      <p:pic>
        <p:nvPicPr>
          <p:cNvPr id="296" name="Google Shape;296;p40" descr="Image result for globe png"/>
          <p:cNvPicPr preferRelativeResize="0"/>
          <p:nvPr/>
        </p:nvPicPr>
        <p:blipFill rotWithShape="1">
          <a:blip r:embed="rId3">
            <a:alphaModFix/>
          </a:blip>
          <a:srcRect/>
          <a:stretch/>
        </p:blipFill>
        <p:spPr>
          <a:xfrm>
            <a:off x="0" y="2160500"/>
            <a:ext cx="5396700" cy="4697700"/>
          </a:xfrm>
          <a:prstGeom prst="rect">
            <a:avLst/>
          </a:prstGeom>
          <a:noFill/>
          <a:ln>
            <a:noFill/>
          </a:ln>
        </p:spPr>
      </p:pic>
      <p:sp>
        <p:nvSpPr>
          <p:cNvPr id="297" name="Google Shape;297;p40"/>
          <p:cNvSpPr/>
          <p:nvPr/>
        </p:nvSpPr>
        <p:spPr>
          <a:xfrm>
            <a:off x="5210525" y="3960825"/>
            <a:ext cx="1025100" cy="2002200"/>
          </a:xfrm>
          <a:custGeom>
            <a:avLst/>
            <a:gdLst/>
            <a:ahLst/>
            <a:cxnLst/>
            <a:rect l="l" t="t" r="r" b="b"/>
            <a:pathLst>
              <a:path w="120000" h="120000" extrusionOk="0">
                <a:moveTo>
                  <a:pt x="20091" y="5006"/>
                </a:moveTo>
                <a:lnTo>
                  <a:pt x="20617" y="5138"/>
                </a:lnTo>
                <a:lnTo>
                  <a:pt x="20881" y="5402"/>
                </a:lnTo>
                <a:lnTo>
                  <a:pt x="20881" y="5666"/>
                </a:lnTo>
                <a:lnTo>
                  <a:pt x="20881" y="5928"/>
                </a:lnTo>
                <a:lnTo>
                  <a:pt x="20617" y="6192"/>
                </a:lnTo>
                <a:lnTo>
                  <a:pt x="20091" y="6323"/>
                </a:lnTo>
                <a:lnTo>
                  <a:pt x="19032" y="6323"/>
                </a:lnTo>
                <a:lnTo>
                  <a:pt x="18502" y="6192"/>
                </a:lnTo>
                <a:lnTo>
                  <a:pt x="18238" y="5928"/>
                </a:lnTo>
                <a:lnTo>
                  <a:pt x="18238" y="5666"/>
                </a:lnTo>
                <a:lnTo>
                  <a:pt x="18238" y="5402"/>
                </a:lnTo>
                <a:lnTo>
                  <a:pt x="18502" y="5138"/>
                </a:lnTo>
                <a:lnTo>
                  <a:pt x="19032" y="5006"/>
                </a:lnTo>
                <a:close/>
                <a:moveTo>
                  <a:pt x="60001" y="4348"/>
                </a:moveTo>
                <a:lnTo>
                  <a:pt x="61057" y="4480"/>
                </a:lnTo>
                <a:lnTo>
                  <a:pt x="61851" y="4742"/>
                </a:lnTo>
                <a:lnTo>
                  <a:pt x="62380" y="5138"/>
                </a:lnTo>
                <a:lnTo>
                  <a:pt x="62641" y="5666"/>
                </a:lnTo>
                <a:lnTo>
                  <a:pt x="62380" y="6192"/>
                </a:lnTo>
                <a:lnTo>
                  <a:pt x="61851" y="6587"/>
                </a:lnTo>
                <a:lnTo>
                  <a:pt x="61057" y="6851"/>
                </a:lnTo>
                <a:lnTo>
                  <a:pt x="60001" y="6981"/>
                </a:lnTo>
                <a:lnTo>
                  <a:pt x="58942" y="6851"/>
                </a:lnTo>
                <a:lnTo>
                  <a:pt x="58148" y="6587"/>
                </a:lnTo>
                <a:lnTo>
                  <a:pt x="57622" y="6192"/>
                </a:lnTo>
                <a:lnTo>
                  <a:pt x="57358" y="5666"/>
                </a:lnTo>
                <a:lnTo>
                  <a:pt x="57622" y="5138"/>
                </a:lnTo>
                <a:lnTo>
                  <a:pt x="58148" y="4742"/>
                </a:lnTo>
                <a:lnTo>
                  <a:pt x="58942" y="4480"/>
                </a:lnTo>
                <a:lnTo>
                  <a:pt x="60001" y="4348"/>
                </a:lnTo>
                <a:close/>
                <a:moveTo>
                  <a:pt x="114447" y="10144"/>
                </a:moveTo>
                <a:lnTo>
                  <a:pt x="114712" y="10276"/>
                </a:lnTo>
                <a:lnTo>
                  <a:pt x="114712" y="106432"/>
                </a:lnTo>
                <a:lnTo>
                  <a:pt x="5552" y="106432"/>
                </a:lnTo>
                <a:lnTo>
                  <a:pt x="5552" y="10276"/>
                </a:lnTo>
                <a:lnTo>
                  <a:pt x="5817" y="10144"/>
                </a:lnTo>
                <a:close/>
                <a:moveTo>
                  <a:pt x="60001" y="1055"/>
                </a:moveTo>
                <a:lnTo>
                  <a:pt x="74537" y="1187"/>
                </a:lnTo>
                <a:lnTo>
                  <a:pt x="89601" y="1449"/>
                </a:lnTo>
                <a:lnTo>
                  <a:pt x="102556" y="1845"/>
                </a:lnTo>
                <a:lnTo>
                  <a:pt x="107310" y="2109"/>
                </a:lnTo>
                <a:lnTo>
                  <a:pt x="107310" y="2109"/>
                </a:lnTo>
                <a:lnTo>
                  <a:pt x="102556" y="1977"/>
                </a:lnTo>
                <a:lnTo>
                  <a:pt x="89601" y="1581"/>
                </a:lnTo>
                <a:lnTo>
                  <a:pt x="74537" y="1319"/>
                </a:lnTo>
                <a:lnTo>
                  <a:pt x="60001" y="1187"/>
                </a:lnTo>
                <a:lnTo>
                  <a:pt x="45462" y="1319"/>
                </a:lnTo>
                <a:lnTo>
                  <a:pt x="30398" y="1581"/>
                </a:lnTo>
                <a:lnTo>
                  <a:pt x="17447" y="1977"/>
                </a:lnTo>
                <a:lnTo>
                  <a:pt x="12689" y="2109"/>
                </a:lnTo>
                <a:lnTo>
                  <a:pt x="9516" y="2373"/>
                </a:lnTo>
                <a:lnTo>
                  <a:pt x="7666" y="2635"/>
                </a:lnTo>
                <a:lnTo>
                  <a:pt x="6346" y="2899"/>
                </a:lnTo>
                <a:lnTo>
                  <a:pt x="5022" y="3294"/>
                </a:lnTo>
                <a:lnTo>
                  <a:pt x="3967" y="3688"/>
                </a:lnTo>
                <a:lnTo>
                  <a:pt x="3173" y="4216"/>
                </a:lnTo>
                <a:lnTo>
                  <a:pt x="2643" y="4742"/>
                </a:lnTo>
                <a:lnTo>
                  <a:pt x="2118" y="5534"/>
                </a:lnTo>
                <a:lnTo>
                  <a:pt x="2118" y="6323"/>
                </a:lnTo>
                <a:lnTo>
                  <a:pt x="2118" y="113150"/>
                </a:lnTo>
                <a:lnTo>
                  <a:pt x="2118" y="113939"/>
                </a:lnTo>
                <a:lnTo>
                  <a:pt x="1853" y="113150"/>
                </a:lnTo>
                <a:lnTo>
                  <a:pt x="1853" y="6323"/>
                </a:lnTo>
                <a:lnTo>
                  <a:pt x="2118" y="5402"/>
                </a:lnTo>
                <a:lnTo>
                  <a:pt x="2382" y="4742"/>
                </a:lnTo>
                <a:lnTo>
                  <a:pt x="2908" y="4084"/>
                </a:lnTo>
                <a:lnTo>
                  <a:pt x="3702" y="3558"/>
                </a:lnTo>
                <a:lnTo>
                  <a:pt x="4758" y="3162"/>
                </a:lnTo>
                <a:lnTo>
                  <a:pt x="6081" y="2767"/>
                </a:lnTo>
                <a:lnTo>
                  <a:pt x="7666" y="2503"/>
                </a:lnTo>
                <a:lnTo>
                  <a:pt x="9516" y="2241"/>
                </a:lnTo>
                <a:lnTo>
                  <a:pt x="12689" y="2109"/>
                </a:lnTo>
                <a:lnTo>
                  <a:pt x="17447" y="1845"/>
                </a:lnTo>
                <a:lnTo>
                  <a:pt x="30398" y="1449"/>
                </a:lnTo>
                <a:lnTo>
                  <a:pt x="45462" y="1187"/>
                </a:lnTo>
                <a:lnTo>
                  <a:pt x="60001" y="1055"/>
                </a:lnTo>
                <a:close/>
                <a:moveTo>
                  <a:pt x="107310" y="2109"/>
                </a:moveTo>
                <a:lnTo>
                  <a:pt x="110483" y="2241"/>
                </a:lnTo>
                <a:lnTo>
                  <a:pt x="112333" y="2503"/>
                </a:lnTo>
                <a:lnTo>
                  <a:pt x="113918" y="2767"/>
                </a:lnTo>
                <a:lnTo>
                  <a:pt x="115241" y="3162"/>
                </a:lnTo>
                <a:lnTo>
                  <a:pt x="116297" y="3558"/>
                </a:lnTo>
                <a:lnTo>
                  <a:pt x="117091" y="4084"/>
                </a:lnTo>
                <a:lnTo>
                  <a:pt x="117620" y="4742"/>
                </a:lnTo>
                <a:lnTo>
                  <a:pt x="117885" y="5402"/>
                </a:lnTo>
                <a:lnTo>
                  <a:pt x="118150" y="6323"/>
                </a:lnTo>
                <a:lnTo>
                  <a:pt x="118150" y="113150"/>
                </a:lnTo>
                <a:lnTo>
                  <a:pt x="117885" y="113939"/>
                </a:lnTo>
                <a:lnTo>
                  <a:pt x="117620" y="114729"/>
                </a:lnTo>
                <a:lnTo>
                  <a:pt x="117091" y="115389"/>
                </a:lnTo>
                <a:lnTo>
                  <a:pt x="116297" y="115915"/>
                </a:lnTo>
                <a:lnTo>
                  <a:pt x="115241" y="116443"/>
                </a:lnTo>
                <a:lnTo>
                  <a:pt x="113918" y="116707"/>
                </a:lnTo>
                <a:lnTo>
                  <a:pt x="112333" y="117100"/>
                </a:lnTo>
                <a:lnTo>
                  <a:pt x="110483" y="117232"/>
                </a:lnTo>
                <a:lnTo>
                  <a:pt x="104140" y="117760"/>
                </a:lnTo>
                <a:lnTo>
                  <a:pt x="93040" y="118286"/>
                </a:lnTo>
                <a:lnTo>
                  <a:pt x="86167" y="118550"/>
                </a:lnTo>
                <a:lnTo>
                  <a:pt x="78236" y="118814"/>
                </a:lnTo>
                <a:lnTo>
                  <a:pt x="69514" y="118946"/>
                </a:lnTo>
                <a:lnTo>
                  <a:pt x="50485" y="118946"/>
                </a:lnTo>
                <a:lnTo>
                  <a:pt x="41763" y="118814"/>
                </a:lnTo>
                <a:lnTo>
                  <a:pt x="33832" y="118550"/>
                </a:lnTo>
                <a:lnTo>
                  <a:pt x="26959" y="118286"/>
                </a:lnTo>
                <a:lnTo>
                  <a:pt x="15859" y="117760"/>
                </a:lnTo>
                <a:lnTo>
                  <a:pt x="9516" y="117232"/>
                </a:lnTo>
                <a:lnTo>
                  <a:pt x="7666" y="117100"/>
                </a:lnTo>
                <a:lnTo>
                  <a:pt x="6081" y="116707"/>
                </a:lnTo>
                <a:lnTo>
                  <a:pt x="5022" y="116443"/>
                </a:lnTo>
                <a:lnTo>
                  <a:pt x="3702" y="115915"/>
                </a:lnTo>
                <a:lnTo>
                  <a:pt x="2908" y="115389"/>
                </a:lnTo>
                <a:lnTo>
                  <a:pt x="2382" y="114729"/>
                </a:lnTo>
                <a:lnTo>
                  <a:pt x="2118" y="113939"/>
                </a:lnTo>
                <a:lnTo>
                  <a:pt x="2118" y="113939"/>
                </a:lnTo>
                <a:lnTo>
                  <a:pt x="2643" y="114729"/>
                </a:lnTo>
                <a:lnTo>
                  <a:pt x="3173" y="115257"/>
                </a:lnTo>
                <a:lnTo>
                  <a:pt x="3967" y="115785"/>
                </a:lnTo>
                <a:lnTo>
                  <a:pt x="5022" y="116311"/>
                </a:lnTo>
                <a:lnTo>
                  <a:pt x="6346" y="116707"/>
                </a:lnTo>
                <a:lnTo>
                  <a:pt x="7931" y="116969"/>
                </a:lnTo>
                <a:lnTo>
                  <a:pt x="9516" y="117232"/>
                </a:lnTo>
                <a:lnTo>
                  <a:pt x="15859" y="117628"/>
                </a:lnTo>
                <a:lnTo>
                  <a:pt x="26959" y="118154"/>
                </a:lnTo>
                <a:lnTo>
                  <a:pt x="33832" y="118418"/>
                </a:lnTo>
                <a:lnTo>
                  <a:pt x="41763" y="118682"/>
                </a:lnTo>
                <a:lnTo>
                  <a:pt x="50485" y="118814"/>
                </a:lnTo>
                <a:lnTo>
                  <a:pt x="69514" y="118814"/>
                </a:lnTo>
                <a:lnTo>
                  <a:pt x="78236" y="118682"/>
                </a:lnTo>
                <a:lnTo>
                  <a:pt x="86167" y="118418"/>
                </a:lnTo>
                <a:lnTo>
                  <a:pt x="93040" y="118154"/>
                </a:lnTo>
                <a:lnTo>
                  <a:pt x="104140" y="117628"/>
                </a:lnTo>
                <a:lnTo>
                  <a:pt x="110483" y="117232"/>
                </a:lnTo>
                <a:lnTo>
                  <a:pt x="112333" y="116969"/>
                </a:lnTo>
                <a:lnTo>
                  <a:pt x="113657" y="116707"/>
                </a:lnTo>
                <a:lnTo>
                  <a:pt x="114977" y="116311"/>
                </a:lnTo>
                <a:lnTo>
                  <a:pt x="116032" y="115785"/>
                </a:lnTo>
                <a:lnTo>
                  <a:pt x="116826" y="115257"/>
                </a:lnTo>
                <a:lnTo>
                  <a:pt x="117356" y="114729"/>
                </a:lnTo>
                <a:lnTo>
                  <a:pt x="117885" y="113939"/>
                </a:lnTo>
                <a:lnTo>
                  <a:pt x="117885" y="113150"/>
                </a:lnTo>
                <a:lnTo>
                  <a:pt x="117885" y="6323"/>
                </a:lnTo>
                <a:lnTo>
                  <a:pt x="117885" y="5534"/>
                </a:lnTo>
                <a:lnTo>
                  <a:pt x="117356" y="4742"/>
                </a:lnTo>
                <a:lnTo>
                  <a:pt x="116826" y="4216"/>
                </a:lnTo>
                <a:lnTo>
                  <a:pt x="116032" y="3688"/>
                </a:lnTo>
                <a:lnTo>
                  <a:pt x="114977" y="3294"/>
                </a:lnTo>
                <a:lnTo>
                  <a:pt x="113657" y="2899"/>
                </a:lnTo>
                <a:lnTo>
                  <a:pt x="112333" y="2635"/>
                </a:lnTo>
                <a:lnTo>
                  <a:pt x="110483" y="2373"/>
                </a:lnTo>
                <a:lnTo>
                  <a:pt x="107310" y="2109"/>
                </a:lnTo>
                <a:close/>
                <a:moveTo>
                  <a:pt x="60001" y="1"/>
                </a:moveTo>
                <a:lnTo>
                  <a:pt x="45198" y="133"/>
                </a:lnTo>
                <a:lnTo>
                  <a:pt x="30133" y="395"/>
                </a:lnTo>
                <a:lnTo>
                  <a:pt x="17182" y="791"/>
                </a:lnTo>
                <a:lnTo>
                  <a:pt x="12424" y="1055"/>
                </a:lnTo>
                <a:lnTo>
                  <a:pt x="8990" y="1319"/>
                </a:lnTo>
                <a:lnTo>
                  <a:pt x="6872" y="1581"/>
                </a:lnTo>
                <a:lnTo>
                  <a:pt x="5022" y="1977"/>
                </a:lnTo>
                <a:lnTo>
                  <a:pt x="3438" y="2373"/>
                </a:lnTo>
                <a:lnTo>
                  <a:pt x="2118" y="2899"/>
                </a:lnTo>
                <a:lnTo>
                  <a:pt x="1323" y="3688"/>
                </a:lnTo>
                <a:lnTo>
                  <a:pt x="529" y="4348"/>
                </a:lnTo>
                <a:lnTo>
                  <a:pt x="3" y="5270"/>
                </a:lnTo>
                <a:lnTo>
                  <a:pt x="3" y="6323"/>
                </a:lnTo>
                <a:lnTo>
                  <a:pt x="3" y="113150"/>
                </a:lnTo>
                <a:lnTo>
                  <a:pt x="3" y="114203"/>
                </a:lnTo>
                <a:lnTo>
                  <a:pt x="529" y="114993"/>
                </a:lnTo>
                <a:lnTo>
                  <a:pt x="1323" y="115915"/>
                </a:lnTo>
                <a:lnTo>
                  <a:pt x="2382" y="116575"/>
                </a:lnTo>
                <a:lnTo>
                  <a:pt x="3702" y="117100"/>
                </a:lnTo>
                <a:lnTo>
                  <a:pt x="5287" y="117628"/>
                </a:lnTo>
                <a:lnTo>
                  <a:pt x="7137" y="118024"/>
                </a:lnTo>
                <a:lnTo>
                  <a:pt x="8990" y="118286"/>
                </a:lnTo>
                <a:lnTo>
                  <a:pt x="15598" y="118682"/>
                </a:lnTo>
                <a:lnTo>
                  <a:pt x="26699" y="119340"/>
                </a:lnTo>
                <a:lnTo>
                  <a:pt x="33832" y="119604"/>
                </a:lnTo>
                <a:lnTo>
                  <a:pt x="41763" y="119736"/>
                </a:lnTo>
                <a:lnTo>
                  <a:pt x="50485" y="119868"/>
                </a:lnTo>
                <a:lnTo>
                  <a:pt x="60001" y="120000"/>
                </a:lnTo>
                <a:lnTo>
                  <a:pt x="69514" y="119868"/>
                </a:lnTo>
                <a:lnTo>
                  <a:pt x="78236" y="119736"/>
                </a:lnTo>
                <a:lnTo>
                  <a:pt x="86167" y="119604"/>
                </a:lnTo>
                <a:lnTo>
                  <a:pt x="93304" y="119340"/>
                </a:lnTo>
                <a:lnTo>
                  <a:pt x="104405" y="118682"/>
                </a:lnTo>
                <a:lnTo>
                  <a:pt x="111013" y="118286"/>
                </a:lnTo>
                <a:lnTo>
                  <a:pt x="112862" y="118024"/>
                </a:lnTo>
                <a:lnTo>
                  <a:pt x="114712" y="117628"/>
                </a:lnTo>
                <a:lnTo>
                  <a:pt x="116297" y="117100"/>
                </a:lnTo>
                <a:lnTo>
                  <a:pt x="117620" y="116575"/>
                </a:lnTo>
                <a:lnTo>
                  <a:pt x="118676" y="115915"/>
                </a:lnTo>
                <a:lnTo>
                  <a:pt x="119470" y="114993"/>
                </a:lnTo>
                <a:lnTo>
                  <a:pt x="120000" y="114203"/>
                </a:lnTo>
                <a:lnTo>
                  <a:pt x="120000" y="113150"/>
                </a:lnTo>
                <a:lnTo>
                  <a:pt x="120000" y="6323"/>
                </a:lnTo>
                <a:lnTo>
                  <a:pt x="120000" y="5270"/>
                </a:lnTo>
                <a:lnTo>
                  <a:pt x="119470" y="4348"/>
                </a:lnTo>
                <a:lnTo>
                  <a:pt x="118940" y="3688"/>
                </a:lnTo>
                <a:lnTo>
                  <a:pt x="117885" y="2899"/>
                </a:lnTo>
                <a:lnTo>
                  <a:pt x="116561" y="2373"/>
                </a:lnTo>
                <a:lnTo>
                  <a:pt x="114977" y="1977"/>
                </a:lnTo>
                <a:lnTo>
                  <a:pt x="113127" y="1581"/>
                </a:lnTo>
                <a:lnTo>
                  <a:pt x="111013" y="1319"/>
                </a:lnTo>
                <a:lnTo>
                  <a:pt x="107575" y="1055"/>
                </a:lnTo>
                <a:lnTo>
                  <a:pt x="102817" y="791"/>
                </a:lnTo>
                <a:lnTo>
                  <a:pt x="89866" y="395"/>
                </a:lnTo>
                <a:lnTo>
                  <a:pt x="74801" y="133"/>
                </a:lnTo>
                <a:lnTo>
                  <a:pt x="60001" y="1"/>
                </a:lnTo>
                <a:close/>
              </a:path>
            </a:pathLst>
          </a:cu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900"/>
              <a:buFont typeface="Arial"/>
              <a:buNone/>
            </a:pPr>
            <a:endParaRPr sz="1900" b="0" i="0" u="none" strike="noStrike" cap="none">
              <a:solidFill>
                <a:srgbClr val="000000"/>
              </a:solidFill>
              <a:latin typeface="Arial"/>
              <a:ea typeface="Arial"/>
              <a:cs typeface="Arial"/>
              <a:sym typeface="Arial"/>
            </a:endParaRPr>
          </a:p>
        </p:txBody>
      </p:sp>
      <p:sp>
        <p:nvSpPr>
          <p:cNvPr id="298" name="Google Shape;298;p40"/>
          <p:cNvSpPr txBox="1">
            <a:spLocks noGrp="1"/>
          </p:cNvSpPr>
          <p:nvPr>
            <p:ph type="body" idx="4294967295"/>
          </p:nvPr>
        </p:nvSpPr>
        <p:spPr>
          <a:xfrm>
            <a:off x="4981100" y="5963025"/>
            <a:ext cx="1478100" cy="666900"/>
          </a:xfrm>
          <a:prstGeom prst="rect">
            <a:avLst/>
          </a:prstGeom>
          <a:noFill/>
          <a:ln>
            <a:noFill/>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chemeClr val="dk1"/>
              </a:buClr>
              <a:buSzPts val="4000"/>
              <a:buFont typeface="Sniglet"/>
              <a:buNone/>
            </a:pPr>
            <a:r>
              <a:rPr lang="en-US" sz="3000" b="0" i="0" u="none" strike="noStrike" cap="none">
                <a:solidFill>
                  <a:srgbClr val="FFFFFF"/>
                </a:solidFill>
                <a:latin typeface="Bangers"/>
                <a:ea typeface="Bangers"/>
                <a:cs typeface="Bangers"/>
                <a:sym typeface="Bangers"/>
              </a:rPr>
              <a:t>Android</a:t>
            </a:r>
            <a:endParaRPr sz="3200" b="0" i="0" u="none" strike="noStrike" cap="none">
              <a:solidFill>
                <a:srgbClr val="FFFFFF"/>
              </a:solidFill>
              <a:latin typeface="Sniglet"/>
              <a:ea typeface="Sniglet"/>
              <a:cs typeface="Sniglet"/>
              <a:sym typeface="Sniglet"/>
            </a:endParaRPr>
          </a:p>
        </p:txBody>
      </p:sp>
      <p:pic>
        <p:nvPicPr>
          <p:cNvPr id="299" name="Google Shape;299;p40"/>
          <p:cNvPicPr preferRelativeResize="0"/>
          <p:nvPr/>
        </p:nvPicPr>
        <p:blipFill rotWithShape="1">
          <a:blip r:embed="rId4">
            <a:alphaModFix/>
          </a:blip>
          <a:srcRect/>
          <a:stretch/>
        </p:blipFill>
        <p:spPr>
          <a:xfrm>
            <a:off x="5250941" y="4118074"/>
            <a:ext cx="938400" cy="1613400"/>
          </a:xfrm>
          <a:prstGeom prst="rect">
            <a:avLst/>
          </a:prstGeom>
          <a:noFill/>
          <a:ln>
            <a:noFill/>
          </a:ln>
        </p:spPr>
      </p:pic>
      <p:sp>
        <p:nvSpPr>
          <p:cNvPr id="300" name="Google Shape;300;p40"/>
          <p:cNvSpPr/>
          <p:nvPr/>
        </p:nvSpPr>
        <p:spPr>
          <a:xfrm>
            <a:off x="6668875" y="3960825"/>
            <a:ext cx="1025100" cy="2045100"/>
          </a:xfrm>
          <a:custGeom>
            <a:avLst/>
            <a:gdLst/>
            <a:ahLst/>
            <a:cxnLst/>
            <a:rect l="l" t="t" r="r" b="b"/>
            <a:pathLst>
              <a:path w="120000" h="120000" extrusionOk="0">
                <a:moveTo>
                  <a:pt x="59845" y="4765"/>
                </a:moveTo>
                <a:lnTo>
                  <a:pt x="60782" y="4912"/>
                </a:lnTo>
                <a:lnTo>
                  <a:pt x="61723" y="5062"/>
                </a:lnTo>
                <a:lnTo>
                  <a:pt x="62037" y="5509"/>
                </a:lnTo>
                <a:lnTo>
                  <a:pt x="62351" y="5956"/>
                </a:lnTo>
                <a:lnTo>
                  <a:pt x="62037" y="6402"/>
                </a:lnTo>
                <a:lnTo>
                  <a:pt x="61723" y="6849"/>
                </a:lnTo>
                <a:lnTo>
                  <a:pt x="60782" y="6998"/>
                </a:lnTo>
                <a:lnTo>
                  <a:pt x="59845" y="7147"/>
                </a:lnTo>
                <a:lnTo>
                  <a:pt x="58903" y="6998"/>
                </a:lnTo>
                <a:lnTo>
                  <a:pt x="58276" y="6849"/>
                </a:lnTo>
                <a:lnTo>
                  <a:pt x="57652" y="6402"/>
                </a:lnTo>
                <a:lnTo>
                  <a:pt x="57339" y="5956"/>
                </a:lnTo>
                <a:lnTo>
                  <a:pt x="57652" y="5509"/>
                </a:lnTo>
                <a:lnTo>
                  <a:pt x="58276" y="5062"/>
                </a:lnTo>
                <a:lnTo>
                  <a:pt x="58903" y="4912"/>
                </a:lnTo>
                <a:lnTo>
                  <a:pt x="59845" y="4765"/>
                </a:lnTo>
                <a:close/>
                <a:moveTo>
                  <a:pt x="68928" y="9825"/>
                </a:moveTo>
                <a:lnTo>
                  <a:pt x="69242" y="9974"/>
                </a:lnTo>
                <a:lnTo>
                  <a:pt x="69556" y="10273"/>
                </a:lnTo>
                <a:lnTo>
                  <a:pt x="69870" y="10422"/>
                </a:lnTo>
                <a:lnTo>
                  <a:pt x="69556" y="10720"/>
                </a:lnTo>
                <a:lnTo>
                  <a:pt x="69242" y="11018"/>
                </a:lnTo>
                <a:lnTo>
                  <a:pt x="68928" y="11018"/>
                </a:lnTo>
                <a:lnTo>
                  <a:pt x="68305" y="11165"/>
                </a:lnTo>
                <a:lnTo>
                  <a:pt x="51071" y="11165"/>
                </a:lnTo>
                <a:lnTo>
                  <a:pt x="50443" y="11018"/>
                </a:lnTo>
                <a:lnTo>
                  <a:pt x="50129" y="11018"/>
                </a:lnTo>
                <a:lnTo>
                  <a:pt x="49820" y="10720"/>
                </a:lnTo>
                <a:lnTo>
                  <a:pt x="49506" y="10422"/>
                </a:lnTo>
                <a:lnTo>
                  <a:pt x="49820" y="10273"/>
                </a:lnTo>
                <a:lnTo>
                  <a:pt x="50129" y="9974"/>
                </a:lnTo>
                <a:lnTo>
                  <a:pt x="50443" y="9825"/>
                </a:lnTo>
                <a:close/>
                <a:moveTo>
                  <a:pt x="110602" y="17122"/>
                </a:moveTo>
                <a:lnTo>
                  <a:pt x="110602" y="17271"/>
                </a:lnTo>
                <a:lnTo>
                  <a:pt x="110602" y="102581"/>
                </a:lnTo>
                <a:lnTo>
                  <a:pt x="110602" y="102728"/>
                </a:lnTo>
                <a:lnTo>
                  <a:pt x="9088" y="102728"/>
                </a:lnTo>
                <a:lnTo>
                  <a:pt x="9088" y="102581"/>
                </a:lnTo>
                <a:lnTo>
                  <a:pt x="9088" y="17271"/>
                </a:lnTo>
                <a:lnTo>
                  <a:pt x="9088" y="17122"/>
                </a:lnTo>
                <a:close/>
                <a:moveTo>
                  <a:pt x="57962" y="106452"/>
                </a:moveTo>
                <a:lnTo>
                  <a:pt x="56083" y="106748"/>
                </a:lnTo>
                <a:lnTo>
                  <a:pt x="54519" y="107195"/>
                </a:lnTo>
                <a:lnTo>
                  <a:pt x="52949" y="107790"/>
                </a:lnTo>
                <a:lnTo>
                  <a:pt x="52012" y="108386"/>
                </a:lnTo>
                <a:lnTo>
                  <a:pt x="51071" y="109279"/>
                </a:lnTo>
                <a:lnTo>
                  <a:pt x="50443" y="110025"/>
                </a:lnTo>
                <a:lnTo>
                  <a:pt x="50129" y="111066"/>
                </a:lnTo>
                <a:lnTo>
                  <a:pt x="50443" y="111959"/>
                </a:lnTo>
                <a:lnTo>
                  <a:pt x="51071" y="112852"/>
                </a:lnTo>
                <a:lnTo>
                  <a:pt x="52012" y="113597"/>
                </a:lnTo>
                <a:lnTo>
                  <a:pt x="52949" y="114192"/>
                </a:lnTo>
                <a:lnTo>
                  <a:pt x="54519" y="114788"/>
                </a:lnTo>
                <a:lnTo>
                  <a:pt x="56083" y="115236"/>
                </a:lnTo>
                <a:lnTo>
                  <a:pt x="57962" y="115532"/>
                </a:lnTo>
                <a:lnTo>
                  <a:pt x="59845" y="115681"/>
                </a:lnTo>
                <a:lnTo>
                  <a:pt x="61723" y="115532"/>
                </a:lnTo>
                <a:lnTo>
                  <a:pt x="63602" y="115236"/>
                </a:lnTo>
                <a:lnTo>
                  <a:pt x="65171" y="114788"/>
                </a:lnTo>
                <a:lnTo>
                  <a:pt x="66736" y="114192"/>
                </a:lnTo>
                <a:lnTo>
                  <a:pt x="67991" y="113597"/>
                </a:lnTo>
                <a:lnTo>
                  <a:pt x="68928" y="112852"/>
                </a:lnTo>
                <a:lnTo>
                  <a:pt x="69242" y="111959"/>
                </a:lnTo>
                <a:lnTo>
                  <a:pt x="69556" y="111066"/>
                </a:lnTo>
                <a:lnTo>
                  <a:pt x="69242" y="110025"/>
                </a:lnTo>
                <a:lnTo>
                  <a:pt x="68928" y="109279"/>
                </a:lnTo>
                <a:lnTo>
                  <a:pt x="67991" y="108386"/>
                </a:lnTo>
                <a:lnTo>
                  <a:pt x="66736" y="107790"/>
                </a:lnTo>
                <a:lnTo>
                  <a:pt x="65171" y="107195"/>
                </a:lnTo>
                <a:lnTo>
                  <a:pt x="63602" y="106748"/>
                </a:lnTo>
                <a:lnTo>
                  <a:pt x="61723" y="106452"/>
                </a:lnTo>
                <a:close/>
                <a:moveTo>
                  <a:pt x="59845" y="106004"/>
                </a:moveTo>
                <a:lnTo>
                  <a:pt x="62037" y="106153"/>
                </a:lnTo>
                <a:lnTo>
                  <a:pt x="63916" y="106452"/>
                </a:lnTo>
                <a:lnTo>
                  <a:pt x="65799" y="106897"/>
                </a:lnTo>
                <a:lnTo>
                  <a:pt x="67364" y="107494"/>
                </a:lnTo>
                <a:lnTo>
                  <a:pt x="68614" y="108237"/>
                </a:lnTo>
                <a:lnTo>
                  <a:pt x="69556" y="109130"/>
                </a:lnTo>
                <a:lnTo>
                  <a:pt x="70184" y="110025"/>
                </a:lnTo>
                <a:lnTo>
                  <a:pt x="70498" y="111066"/>
                </a:lnTo>
                <a:lnTo>
                  <a:pt x="70184" y="111959"/>
                </a:lnTo>
                <a:lnTo>
                  <a:pt x="69556" y="113001"/>
                </a:lnTo>
                <a:lnTo>
                  <a:pt x="68614" y="113747"/>
                </a:lnTo>
                <a:lnTo>
                  <a:pt x="67364" y="114490"/>
                </a:lnTo>
                <a:lnTo>
                  <a:pt x="65799" y="115087"/>
                </a:lnTo>
                <a:lnTo>
                  <a:pt x="63916" y="115532"/>
                </a:lnTo>
                <a:lnTo>
                  <a:pt x="62037" y="115830"/>
                </a:lnTo>
                <a:lnTo>
                  <a:pt x="59845" y="115979"/>
                </a:lnTo>
                <a:lnTo>
                  <a:pt x="57962" y="115830"/>
                </a:lnTo>
                <a:lnTo>
                  <a:pt x="55769" y="115532"/>
                </a:lnTo>
                <a:lnTo>
                  <a:pt x="54205" y="115087"/>
                </a:lnTo>
                <a:lnTo>
                  <a:pt x="52635" y="114490"/>
                </a:lnTo>
                <a:lnTo>
                  <a:pt x="51385" y="113747"/>
                </a:lnTo>
                <a:lnTo>
                  <a:pt x="50443" y="113001"/>
                </a:lnTo>
                <a:lnTo>
                  <a:pt x="49820" y="111959"/>
                </a:lnTo>
                <a:lnTo>
                  <a:pt x="49506" y="111066"/>
                </a:lnTo>
                <a:lnTo>
                  <a:pt x="49820" y="110025"/>
                </a:lnTo>
                <a:lnTo>
                  <a:pt x="50443" y="109130"/>
                </a:lnTo>
                <a:lnTo>
                  <a:pt x="51385" y="108237"/>
                </a:lnTo>
                <a:lnTo>
                  <a:pt x="52635" y="107494"/>
                </a:lnTo>
                <a:lnTo>
                  <a:pt x="54205" y="106897"/>
                </a:lnTo>
                <a:lnTo>
                  <a:pt x="55769" y="106452"/>
                </a:lnTo>
                <a:lnTo>
                  <a:pt x="57962" y="106153"/>
                </a:lnTo>
                <a:lnTo>
                  <a:pt x="59845" y="106004"/>
                </a:lnTo>
                <a:close/>
                <a:moveTo>
                  <a:pt x="18176" y="1489"/>
                </a:moveTo>
                <a:lnTo>
                  <a:pt x="15042" y="1638"/>
                </a:lnTo>
                <a:lnTo>
                  <a:pt x="12222" y="2085"/>
                </a:lnTo>
                <a:lnTo>
                  <a:pt x="9715" y="2680"/>
                </a:lnTo>
                <a:lnTo>
                  <a:pt x="7523" y="3572"/>
                </a:lnTo>
                <a:lnTo>
                  <a:pt x="5954" y="4616"/>
                </a:lnTo>
                <a:lnTo>
                  <a:pt x="4389" y="5807"/>
                </a:lnTo>
                <a:lnTo>
                  <a:pt x="3447" y="7147"/>
                </a:lnTo>
                <a:lnTo>
                  <a:pt x="3447" y="8487"/>
                </a:lnTo>
                <a:lnTo>
                  <a:pt x="3447" y="111365"/>
                </a:lnTo>
                <a:lnTo>
                  <a:pt x="3447" y="112705"/>
                </a:lnTo>
                <a:lnTo>
                  <a:pt x="4389" y="114043"/>
                </a:lnTo>
                <a:lnTo>
                  <a:pt x="5954" y="115236"/>
                </a:lnTo>
                <a:lnTo>
                  <a:pt x="7523" y="116278"/>
                </a:lnTo>
                <a:lnTo>
                  <a:pt x="9715" y="117170"/>
                </a:lnTo>
                <a:lnTo>
                  <a:pt x="12222" y="117767"/>
                </a:lnTo>
                <a:lnTo>
                  <a:pt x="15042" y="118212"/>
                </a:lnTo>
                <a:lnTo>
                  <a:pt x="18176" y="118361"/>
                </a:lnTo>
                <a:lnTo>
                  <a:pt x="101828" y="118361"/>
                </a:lnTo>
                <a:lnTo>
                  <a:pt x="104962" y="118212"/>
                </a:lnTo>
                <a:lnTo>
                  <a:pt x="107782" y="117767"/>
                </a:lnTo>
                <a:lnTo>
                  <a:pt x="110288" y="117170"/>
                </a:lnTo>
                <a:lnTo>
                  <a:pt x="112481" y="116278"/>
                </a:lnTo>
                <a:lnTo>
                  <a:pt x="114045" y="115236"/>
                </a:lnTo>
                <a:lnTo>
                  <a:pt x="115615" y="114043"/>
                </a:lnTo>
                <a:lnTo>
                  <a:pt x="116552" y="112705"/>
                </a:lnTo>
                <a:lnTo>
                  <a:pt x="116866" y="111365"/>
                </a:lnTo>
                <a:lnTo>
                  <a:pt x="116866" y="8487"/>
                </a:lnTo>
                <a:lnTo>
                  <a:pt x="116552" y="7147"/>
                </a:lnTo>
                <a:lnTo>
                  <a:pt x="115615" y="5807"/>
                </a:lnTo>
                <a:lnTo>
                  <a:pt x="114045" y="4616"/>
                </a:lnTo>
                <a:lnTo>
                  <a:pt x="112481" y="3572"/>
                </a:lnTo>
                <a:lnTo>
                  <a:pt x="110288" y="2680"/>
                </a:lnTo>
                <a:lnTo>
                  <a:pt x="107782" y="2085"/>
                </a:lnTo>
                <a:lnTo>
                  <a:pt x="104962" y="1638"/>
                </a:lnTo>
                <a:lnTo>
                  <a:pt x="101828" y="1489"/>
                </a:lnTo>
                <a:close/>
                <a:moveTo>
                  <a:pt x="101828" y="1190"/>
                </a:moveTo>
                <a:lnTo>
                  <a:pt x="104962" y="1340"/>
                </a:lnTo>
                <a:lnTo>
                  <a:pt x="108091" y="1787"/>
                </a:lnTo>
                <a:lnTo>
                  <a:pt x="110602" y="2381"/>
                </a:lnTo>
                <a:lnTo>
                  <a:pt x="112795" y="3276"/>
                </a:lnTo>
                <a:lnTo>
                  <a:pt x="114673" y="4467"/>
                </a:lnTo>
                <a:lnTo>
                  <a:pt x="116238" y="5658"/>
                </a:lnTo>
                <a:lnTo>
                  <a:pt x="117179" y="6998"/>
                </a:lnTo>
                <a:lnTo>
                  <a:pt x="117493" y="8487"/>
                </a:lnTo>
                <a:lnTo>
                  <a:pt x="117493" y="111365"/>
                </a:lnTo>
                <a:lnTo>
                  <a:pt x="117179" y="112852"/>
                </a:lnTo>
                <a:lnTo>
                  <a:pt x="116238" y="114192"/>
                </a:lnTo>
                <a:lnTo>
                  <a:pt x="114673" y="115532"/>
                </a:lnTo>
                <a:lnTo>
                  <a:pt x="112795" y="116574"/>
                </a:lnTo>
                <a:lnTo>
                  <a:pt x="110602" y="117468"/>
                </a:lnTo>
                <a:lnTo>
                  <a:pt x="108091" y="118212"/>
                </a:lnTo>
                <a:lnTo>
                  <a:pt x="104962" y="118659"/>
                </a:lnTo>
                <a:lnTo>
                  <a:pt x="101828" y="118809"/>
                </a:lnTo>
                <a:lnTo>
                  <a:pt x="18176" y="118809"/>
                </a:lnTo>
                <a:lnTo>
                  <a:pt x="15042" y="118659"/>
                </a:lnTo>
                <a:lnTo>
                  <a:pt x="11908" y="118212"/>
                </a:lnTo>
                <a:lnTo>
                  <a:pt x="9401" y="117468"/>
                </a:lnTo>
                <a:lnTo>
                  <a:pt x="7209" y="116574"/>
                </a:lnTo>
                <a:lnTo>
                  <a:pt x="5326" y="115532"/>
                </a:lnTo>
                <a:lnTo>
                  <a:pt x="3761" y="114192"/>
                </a:lnTo>
                <a:lnTo>
                  <a:pt x="2820" y="112852"/>
                </a:lnTo>
                <a:lnTo>
                  <a:pt x="2506" y="111365"/>
                </a:lnTo>
                <a:lnTo>
                  <a:pt x="2506" y="8487"/>
                </a:lnTo>
                <a:lnTo>
                  <a:pt x="2820" y="6998"/>
                </a:lnTo>
                <a:lnTo>
                  <a:pt x="3761" y="5658"/>
                </a:lnTo>
                <a:lnTo>
                  <a:pt x="5326" y="4467"/>
                </a:lnTo>
                <a:lnTo>
                  <a:pt x="7209" y="3276"/>
                </a:lnTo>
                <a:lnTo>
                  <a:pt x="9401" y="2381"/>
                </a:lnTo>
                <a:lnTo>
                  <a:pt x="11908" y="1787"/>
                </a:lnTo>
                <a:lnTo>
                  <a:pt x="15042" y="1340"/>
                </a:lnTo>
                <a:lnTo>
                  <a:pt x="18176" y="1190"/>
                </a:lnTo>
                <a:close/>
                <a:moveTo>
                  <a:pt x="18176" y="0"/>
                </a:moveTo>
                <a:lnTo>
                  <a:pt x="14414" y="149"/>
                </a:lnTo>
                <a:lnTo>
                  <a:pt x="11280" y="596"/>
                </a:lnTo>
                <a:lnTo>
                  <a:pt x="8146" y="1340"/>
                </a:lnTo>
                <a:lnTo>
                  <a:pt x="5326" y="2531"/>
                </a:lnTo>
                <a:lnTo>
                  <a:pt x="3133" y="3721"/>
                </a:lnTo>
                <a:lnTo>
                  <a:pt x="1255" y="5211"/>
                </a:lnTo>
                <a:lnTo>
                  <a:pt x="313" y="6849"/>
                </a:lnTo>
                <a:lnTo>
                  <a:pt x="0" y="8487"/>
                </a:lnTo>
                <a:lnTo>
                  <a:pt x="0" y="111365"/>
                </a:lnTo>
                <a:lnTo>
                  <a:pt x="313" y="113001"/>
                </a:lnTo>
                <a:lnTo>
                  <a:pt x="1255" y="114639"/>
                </a:lnTo>
                <a:lnTo>
                  <a:pt x="3133" y="116128"/>
                </a:lnTo>
                <a:lnTo>
                  <a:pt x="5326" y="117468"/>
                </a:lnTo>
                <a:lnTo>
                  <a:pt x="8146" y="118510"/>
                </a:lnTo>
                <a:lnTo>
                  <a:pt x="11280" y="119254"/>
                </a:lnTo>
                <a:lnTo>
                  <a:pt x="14414" y="119850"/>
                </a:lnTo>
                <a:lnTo>
                  <a:pt x="18176" y="120000"/>
                </a:lnTo>
                <a:lnTo>
                  <a:pt x="101828" y="120000"/>
                </a:lnTo>
                <a:lnTo>
                  <a:pt x="105585" y="119850"/>
                </a:lnTo>
                <a:lnTo>
                  <a:pt x="108719" y="119254"/>
                </a:lnTo>
                <a:lnTo>
                  <a:pt x="111853" y="118510"/>
                </a:lnTo>
                <a:lnTo>
                  <a:pt x="114673" y="117468"/>
                </a:lnTo>
                <a:lnTo>
                  <a:pt x="116866" y="116128"/>
                </a:lnTo>
                <a:lnTo>
                  <a:pt x="118744" y="114639"/>
                </a:lnTo>
                <a:lnTo>
                  <a:pt x="119686" y="113001"/>
                </a:lnTo>
                <a:lnTo>
                  <a:pt x="119999" y="111365"/>
                </a:lnTo>
                <a:lnTo>
                  <a:pt x="119999" y="8487"/>
                </a:lnTo>
                <a:lnTo>
                  <a:pt x="119686" y="6849"/>
                </a:lnTo>
                <a:lnTo>
                  <a:pt x="118744" y="5211"/>
                </a:lnTo>
                <a:lnTo>
                  <a:pt x="116866" y="3721"/>
                </a:lnTo>
                <a:lnTo>
                  <a:pt x="114673" y="2531"/>
                </a:lnTo>
                <a:lnTo>
                  <a:pt x="111853" y="1340"/>
                </a:lnTo>
                <a:lnTo>
                  <a:pt x="108719" y="596"/>
                </a:lnTo>
                <a:lnTo>
                  <a:pt x="105585" y="149"/>
                </a:lnTo>
                <a:lnTo>
                  <a:pt x="101828" y="0"/>
                </a:lnTo>
                <a:close/>
              </a:path>
            </a:pathLst>
          </a:cu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900"/>
              <a:buFont typeface="Arial"/>
              <a:buNone/>
            </a:pPr>
            <a:endParaRPr sz="1900" b="0" i="0" u="none" strike="noStrike" cap="none">
              <a:solidFill>
                <a:srgbClr val="000000"/>
              </a:solidFill>
              <a:latin typeface="Arial"/>
              <a:ea typeface="Arial"/>
              <a:cs typeface="Arial"/>
              <a:sym typeface="Arial"/>
            </a:endParaRPr>
          </a:p>
        </p:txBody>
      </p:sp>
      <p:sp>
        <p:nvSpPr>
          <p:cNvPr id="301" name="Google Shape;301;p40"/>
          <p:cNvSpPr txBox="1">
            <a:spLocks noGrp="1"/>
          </p:cNvSpPr>
          <p:nvPr>
            <p:ph type="body" idx="4294967295"/>
          </p:nvPr>
        </p:nvSpPr>
        <p:spPr>
          <a:xfrm>
            <a:off x="6357619" y="5967368"/>
            <a:ext cx="1647600" cy="658200"/>
          </a:xfrm>
          <a:prstGeom prst="rect">
            <a:avLst/>
          </a:prstGeom>
          <a:noFill/>
          <a:ln>
            <a:noFill/>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chemeClr val="dk1"/>
              </a:buClr>
              <a:buSzPts val="4000"/>
              <a:buFont typeface="Sniglet"/>
              <a:buNone/>
            </a:pPr>
            <a:r>
              <a:rPr lang="en-US" sz="3000" b="0" i="0" u="none" strike="noStrike" cap="none">
                <a:solidFill>
                  <a:srgbClr val="FFFFFF"/>
                </a:solidFill>
                <a:latin typeface="Bangers"/>
                <a:ea typeface="Bangers"/>
                <a:cs typeface="Bangers"/>
                <a:sym typeface="Bangers"/>
              </a:rPr>
              <a:t>Iphone</a:t>
            </a:r>
            <a:endParaRPr sz="3000" b="0" i="0" u="none" strike="noStrike" cap="none">
              <a:solidFill>
                <a:srgbClr val="FFFFFF"/>
              </a:solidFill>
              <a:latin typeface="Sniglet"/>
              <a:ea typeface="Sniglet"/>
              <a:cs typeface="Sniglet"/>
              <a:sym typeface="Sniglet"/>
            </a:endParaRPr>
          </a:p>
        </p:txBody>
      </p:sp>
      <p:pic>
        <p:nvPicPr>
          <p:cNvPr id="302" name="Google Shape;302;p40"/>
          <p:cNvPicPr preferRelativeResize="0"/>
          <p:nvPr/>
        </p:nvPicPr>
        <p:blipFill rotWithShape="1">
          <a:blip r:embed="rId5">
            <a:alphaModFix/>
          </a:blip>
          <a:srcRect/>
          <a:stretch/>
        </p:blipFill>
        <p:spPr>
          <a:xfrm>
            <a:off x="6741324" y="4222016"/>
            <a:ext cx="907200" cy="1500000"/>
          </a:xfrm>
          <a:prstGeom prst="rect">
            <a:avLst/>
          </a:prstGeom>
          <a:noFill/>
          <a:ln>
            <a:noFill/>
          </a:ln>
        </p:spPr>
      </p:pic>
      <p:sp>
        <p:nvSpPr>
          <p:cNvPr id="303" name="Google Shape;303;p40"/>
          <p:cNvSpPr txBox="1">
            <a:spLocks noGrp="1"/>
          </p:cNvSpPr>
          <p:nvPr>
            <p:ph type="body" idx="4294967295"/>
          </p:nvPr>
        </p:nvSpPr>
        <p:spPr>
          <a:xfrm>
            <a:off x="8310018" y="6014318"/>
            <a:ext cx="1117500" cy="564300"/>
          </a:xfrm>
          <a:prstGeom prst="rect">
            <a:avLst/>
          </a:prstGeom>
          <a:no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4000"/>
              <a:buFont typeface="Sniglet"/>
              <a:buNone/>
            </a:pPr>
            <a:r>
              <a:rPr lang="en-US" sz="3000" b="0" i="0" u="none" strike="noStrike" cap="none">
                <a:solidFill>
                  <a:srgbClr val="FFFFFF"/>
                </a:solidFill>
                <a:latin typeface="Bangers"/>
                <a:ea typeface="Bangers"/>
                <a:cs typeface="Bangers"/>
                <a:sym typeface="Bangers"/>
              </a:rPr>
              <a:t>Tablet</a:t>
            </a:r>
            <a:endParaRPr sz="3000" b="0" i="0" u="none" strike="noStrike" cap="none">
              <a:solidFill>
                <a:srgbClr val="FFFFFF"/>
              </a:solidFill>
              <a:latin typeface="Sniglet"/>
              <a:ea typeface="Sniglet"/>
              <a:cs typeface="Sniglet"/>
              <a:sym typeface="Sniglet"/>
            </a:endParaRPr>
          </a:p>
        </p:txBody>
      </p:sp>
      <p:sp>
        <p:nvSpPr>
          <p:cNvPr id="304" name="Google Shape;304;p40"/>
          <p:cNvSpPr/>
          <p:nvPr/>
        </p:nvSpPr>
        <p:spPr>
          <a:xfrm>
            <a:off x="8135425" y="3961575"/>
            <a:ext cx="1466700" cy="2043600"/>
          </a:xfrm>
          <a:custGeom>
            <a:avLst/>
            <a:gdLst/>
            <a:ahLst/>
            <a:cxnLst/>
            <a:rect l="l" t="t" r="r" b="b"/>
            <a:pathLst>
              <a:path w="120000" h="120000" extrusionOk="0">
                <a:moveTo>
                  <a:pt x="57058" y="5481"/>
                </a:moveTo>
                <a:lnTo>
                  <a:pt x="57460" y="5576"/>
                </a:lnTo>
                <a:lnTo>
                  <a:pt x="57460" y="5764"/>
                </a:lnTo>
                <a:lnTo>
                  <a:pt x="57460" y="5953"/>
                </a:lnTo>
                <a:lnTo>
                  <a:pt x="57058" y="6048"/>
                </a:lnTo>
                <a:lnTo>
                  <a:pt x="56793" y="5953"/>
                </a:lnTo>
                <a:lnTo>
                  <a:pt x="56659" y="5764"/>
                </a:lnTo>
                <a:lnTo>
                  <a:pt x="56793" y="5576"/>
                </a:lnTo>
                <a:lnTo>
                  <a:pt x="57058" y="5481"/>
                </a:lnTo>
                <a:close/>
                <a:moveTo>
                  <a:pt x="60000" y="5197"/>
                </a:moveTo>
                <a:lnTo>
                  <a:pt x="60267" y="5292"/>
                </a:lnTo>
                <a:lnTo>
                  <a:pt x="60533" y="5386"/>
                </a:lnTo>
                <a:lnTo>
                  <a:pt x="60667" y="5576"/>
                </a:lnTo>
                <a:lnTo>
                  <a:pt x="60667" y="5764"/>
                </a:lnTo>
                <a:lnTo>
                  <a:pt x="60667" y="5953"/>
                </a:lnTo>
                <a:lnTo>
                  <a:pt x="60533" y="6048"/>
                </a:lnTo>
                <a:lnTo>
                  <a:pt x="60267" y="6237"/>
                </a:lnTo>
                <a:lnTo>
                  <a:pt x="59732" y="6237"/>
                </a:lnTo>
                <a:lnTo>
                  <a:pt x="59464" y="6048"/>
                </a:lnTo>
                <a:lnTo>
                  <a:pt x="59330" y="5953"/>
                </a:lnTo>
                <a:lnTo>
                  <a:pt x="59330" y="5764"/>
                </a:lnTo>
                <a:lnTo>
                  <a:pt x="59330" y="5576"/>
                </a:lnTo>
                <a:lnTo>
                  <a:pt x="59464" y="5386"/>
                </a:lnTo>
                <a:lnTo>
                  <a:pt x="59732" y="5292"/>
                </a:lnTo>
                <a:lnTo>
                  <a:pt x="60000" y="5197"/>
                </a:lnTo>
                <a:close/>
                <a:moveTo>
                  <a:pt x="111982" y="11056"/>
                </a:moveTo>
                <a:lnTo>
                  <a:pt x="111982" y="108755"/>
                </a:lnTo>
                <a:lnTo>
                  <a:pt x="111848" y="108850"/>
                </a:lnTo>
                <a:lnTo>
                  <a:pt x="8285" y="108850"/>
                </a:lnTo>
                <a:lnTo>
                  <a:pt x="8151" y="108755"/>
                </a:lnTo>
                <a:lnTo>
                  <a:pt x="8151" y="11056"/>
                </a:lnTo>
                <a:close/>
                <a:moveTo>
                  <a:pt x="60000" y="111968"/>
                </a:moveTo>
                <a:lnTo>
                  <a:pt x="59196" y="112063"/>
                </a:lnTo>
                <a:lnTo>
                  <a:pt x="58529" y="112157"/>
                </a:lnTo>
                <a:lnTo>
                  <a:pt x="57995" y="112440"/>
                </a:lnTo>
                <a:lnTo>
                  <a:pt x="57460" y="112724"/>
                </a:lnTo>
                <a:lnTo>
                  <a:pt x="56925" y="113102"/>
                </a:lnTo>
                <a:lnTo>
                  <a:pt x="56659" y="113574"/>
                </a:lnTo>
                <a:lnTo>
                  <a:pt x="56391" y="114046"/>
                </a:lnTo>
                <a:lnTo>
                  <a:pt x="56391" y="114519"/>
                </a:lnTo>
                <a:lnTo>
                  <a:pt x="56391" y="114614"/>
                </a:lnTo>
                <a:lnTo>
                  <a:pt x="56391" y="115086"/>
                </a:lnTo>
                <a:lnTo>
                  <a:pt x="56659" y="115559"/>
                </a:lnTo>
                <a:lnTo>
                  <a:pt x="57058" y="115936"/>
                </a:lnTo>
                <a:lnTo>
                  <a:pt x="57460" y="116315"/>
                </a:lnTo>
                <a:lnTo>
                  <a:pt x="57995" y="116692"/>
                </a:lnTo>
                <a:lnTo>
                  <a:pt x="58663" y="116882"/>
                </a:lnTo>
                <a:lnTo>
                  <a:pt x="59330" y="117071"/>
                </a:lnTo>
                <a:lnTo>
                  <a:pt x="60667" y="117071"/>
                </a:lnTo>
                <a:lnTo>
                  <a:pt x="61336" y="116882"/>
                </a:lnTo>
                <a:lnTo>
                  <a:pt x="62004" y="116598"/>
                </a:lnTo>
                <a:lnTo>
                  <a:pt x="62537" y="116315"/>
                </a:lnTo>
                <a:lnTo>
                  <a:pt x="62939" y="115936"/>
                </a:lnTo>
                <a:lnTo>
                  <a:pt x="63340" y="115559"/>
                </a:lnTo>
                <a:lnTo>
                  <a:pt x="63474" y="114991"/>
                </a:lnTo>
                <a:lnTo>
                  <a:pt x="63608" y="114519"/>
                </a:lnTo>
                <a:lnTo>
                  <a:pt x="63474" y="114046"/>
                </a:lnTo>
                <a:lnTo>
                  <a:pt x="63340" y="113574"/>
                </a:lnTo>
                <a:lnTo>
                  <a:pt x="62939" y="113102"/>
                </a:lnTo>
                <a:lnTo>
                  <a:pt x="62537" y="112724"/>
                </a:lnTo>
                <a:lnTo>
                  <a:pt x="62004" y="112440"/>
                </a:lnTo>
                <a:lnTo>
                  <a:pt x="61336" y="112157"/>
                </a:lnTo>
                <a:lnTo>
                  <a:pt x="60667" y="112063"/>
                </a:lnTo>
                <a:lnTo>
                  <a:pt x="60000" y="111968"/>
                </a:lnTo>
                <a:close/>
                <a:moveTo>
                  <a:pt x="60801" y="111779"/>
                </a:moveTo>
                <a:lnTo>
                  <a:pt x="61468" y="111968"/>
                </a:lnTo>
                <a:lnTo>
                  <a:pt x="62137" y="112252"/>
                </a:lnTo>
                <a:lnTo>
                  <a:pt x="62805" y="112534"/>
                </a:lnTo>
                <a:lnTo>
                  <a:pt x="63206" y="113008"/>
                </a:lnTo>
                <a:lnTo>
                  <a:pt x="63608" y="113480"/>
                </a:lnTo>
                <a:lnTo>
                  <a:pt x="63874" y="113953"/>
                </a:lnTo>
                <a:lnTo>
                  <a:pt x="63874" y="114519"/>
                </a:lnTo>
                <a:lnTo>
                  <a:pt x="63874" y="115086"/>
                </a:lnTo>
                <a:lnTo>
                  <a:pt x="63608" y="115559"/>
                </a:lnTo>
                <a:lnTo>
                  <a:pt x="63206" y="116031"/>
                </a:lnTo>
                <a:lnTo>
                  <a:pt x="62805" y="116503"/>
                </a:lnTo>
                <a:lnTo>
                  <a:pt x="62137" y="116787"/>
                </a:lnTo>
                <a:lnTo>
                  <a:pt x="61468" y="117071"/>
                </a:lnTo>
                <a:lnTo>
                  <a:pt x="60801" y="117259"/>
                </a:lnTo>
                <a:lnTo>
                  <a:pt x="60000" y="117353"/>
                </a:lnTo>
                <a:lnTo>
                  <a:pt x="59196" y="117259"/>
                </a:lnTo>
                <a:lnTo>
                  <a:pt x="58529" y="117071"/>
                </a:lnTo>
                <a:lnTo>
                  <a:pt x="57862" y="116882"/>
                </a:lnTo>
                <a:lnTo>
                  <a:pt x="57192" y="116503"/>
                </a:lnTo>
                <a:lnTo>
                  <a:pt x="56793" y="116126"/>
                </a:lnTo>
                <a:lnTo>
                  <a:pt x="56391" y="115652"/>
                </a:lnTo>
                <a:lnTo>
                  <a:pt x="56123" y="115181"/>
                </a:lnTo>
                <a:lnTo>
                  <a:pt x="55990" y="114614"/>
                </a:lnTo>
                <a:lnTo>
                  <a:pt x="55990" y="114519"/>
                </a:lnTo>
                <a:lnTo>
                  <a:pt x="56123" y="113953"/>
                </a:lnTo>
                <a:lnTo>
                  <a:pt x="56391" y="113480"/>
                </a:lnTo>
                <a:lnTo>
                  <a:pt x="56659" y="113008"/>
                </a:lnTo>
                <a:lnTo>
                  <a:pt x="57192" y="112534"/>
                </a:lnTo>
                <a:lnTo>
                  <a:pt x="57728" y="112252"/>
                </a:lnTo>
                <a:lnTo>
                  <a:pt x="58395" y="111968"/>
                </a:lnTo>
                <a:lnTo>
                  <a:pt x="59196" y="111779"/>
                </a:lnTo>
                <a:close/>
                <a:moveTo>
                  <a:pt x="6949" y="1134"/>
                </a:moveTo>
                <a:lnTo>
                  <a:pt x="5880" y="1229"/>
                </a:lnTo>
                <a:lnTo>
                  <a:pt x="4945" y="1418"/>
                </a:lnTo>
                <a:lnTo>
                  <a:pt x="4008" y="1795"/>
                </a:lnTo>
                <a:lnTo>
                  <a:pt x="3206" y="2268"/>
                </a:lnTo>
                <a:lnTo>
                  <a:pt x="2539" y="2835"/>
                </a:lnTo>
                <a:lnTo>
                  <a:pt x="2137" y="3496"/>
                </a:lnTo>
                <a:lnTo>
                  <a:pt x="1870" y="4157"/>
                </a:lnTo>
                <a:lnTo>
                  <a:pt x="1736" y="4913"/>
                </a:lnTo>
                <a:lnTo>
                  <a:pt x="1736" y="114991"/>
                </a:lnTo>
                <a:lnTo>
                  <a:pt x="1870" y="115747"/>
                </a:lnTo>
                <a:lnTo>
                  <a:pt x="2137" y="116503"/>
                </a:lnTo>
                <a:lnTo>
                  <a:pt x="2673" y="117165"/>
                </a:lnTo>
                <a:lnTo>
                  <a:pt x="3474" y="117732"/>
                </a:lnTo>
                <a:lnTo>
                  <a:pt x="4275" y="118109"/>
                </a:lnTo>
                <a:lnTo>
                  <a:pt x="5344" y="118488"/>
                </a:lnTo>
                <a:lnTo>
                  <a:pt x="6413" y="118677"/>
                </a:lnTo>
                <a:lnTo>
                  <a:pt x="7616" y="118772"/>
                </a:lnTo>
                <a:lnTo>
                  <a:pt x="112515" y="118772"/>
                </a:lnTo>
                <a:lnTo>
                  <a:pt x="113718" y="118677"/>
                </a:lnTo>
                <a:lnTo>
                  <a:pt x="114787" y="118488"/>
                </a:lnTo>
                <a:lnTo>
                  <a:pt x="115722" y="118109"/>
                </a:lnTo>
                <a:lnTo>
                  <a:pt x="116657" y="117637"/>
                </a:lnTo>
                <a:lnTo>
                  <a:pt x="117326" y="117071"/>
                </a:lnTo>
                <a:lnTo>
                  <a:pt x="117860" y="116410"/>
                </a:lnTo>
                <a:lnTo>
                  <a:pt x="118261" y="115652"/>
                </a:lnTo>
                <a:lnTo>
                  <a:pt x="118395" y="114803"/>
                </a:lnTo>
                <a:lnTo>
                  <a:pt x="118395" y="4913"/>
                </a:lnTo>
                <a:lnTo>
                  <a:pt x="118261" y="4157"/>
                </a:lnTo>
                <a:lnTo>
                  <a:pt x="117994" y="3496"/>
                </a:lnTo>
                <a:lnTo>
                  <a:pt x="117460" y="2835"/>
                </a:lnTo>
                <a:lnTo>
                  <a:pt x="116791" y="2268"/>
                </a:lnTo>
                <a:lnTo>
                  <a:pt x="115990" y="1795"/>
                </a:lnTo>
                <a:lnTo>
                  <a:pt x="115054" y="1418"/>
                </a:lnTo>
                <a:lnTo>
                  <a:pt x="113986" y="1229"/>
                </a:lnTo>
                <a:lnTo>
                  <a:pt x="112917" y="1134"/>
                </a:lnTo>
                <a:close/>
                <a:moveTo>
                  <a:pt x="114119" y="945"/>
                </a:moveTo>
                <a:lnTo>
                  <a:pt x="115188" y="1229"/>
                </a:lnTo>
                <a:lnTo>
                  <a:pt x="116123" y="1607"/>
                </a:lnTo>
                <a:lnTo>
                  <a:pt x="117058" y="2079"/>
                </a:lnTo>
                <a:lnTo>
                  <a:pt x="117728" y="2646"/>
                </a:lnTo>
                <a:lnTo>
                  <a:pt x="118261" y="3401"/>
                </a:lnTo>
                <a:lnTo>
                  <a:pt x="118529" y="4157"/>
                </a:lnTo>
                <a:lnTo>
                  <a:pt x="118663" y="4913"/>
                </a:lnTo>
                <a:lnTo>
                  <a:pt x="118663" y="114803"/>
                </a:lnTo>
                <a:lnTo>
                  <a:pt x="118529" y="115652"/>
                </a:lnTo>
                <a:lnTo>
                  <a:pt x="118261" y="116503"/>
                </a:lnTo>
                <a:lnTo>
                  <a:pt x="117594" y="117165"/>
                </a:lnTo>
                <a:lnTo>
                  <a:pt x="116925" y="117827"/>
                </a:lnTo>
                <a:lnTo>
                  <a:pt x="115990" y="118299"/>
                </a:lnTo>
                <a:lnTo>
                  <a:pt x="114921" y="118677"/>
                </a:lnTo>
                <a:lnTo>
                  <a:pt x="113718" y="118960"/>
                </a:lnTo>
                <a:lnTo>
                  <a:pt x="112515" y="119054"/>
                </a:lnTo>
                <a:lnTo>
                  <a:pt x="7616" y="119054"/>
                </a:lnTo>
                <a:lnTo>
                  <a:pt x="6279" y="118960"/>
                </a:lnTo>
                <a:lnTo>
                  <a:pt x="5210" y="118677"/>
                </a:lnTo>
                <a:lnTo>
                  <a:pt x="4141" y="118299"/>
                </a:lnTo>
                <a:lnTo>
                  <a:pt x="3206" y="117827"/>
                </a:lnTo>
                <a:lnTo>
                  <a:pt x="2405" y="117259"/>
                </a:lnTo>
                <a:lnTo>
                  <a:pt x="1870" y="116598"/>
                </a:lnTo>
                <a:lnTo>
                  <a:pt x="1470" y="115842"/>
                </a:lnTo>
                <a:lnTo>
                  <a:pt x="1336" y="114991"/>
                </a:lnTo>
                <a:lnTo>
                  <a:pt x="1336" y="4913"/>
                </a:lnTo>
                <a:lnTo>
                  <a:pt x="1470" y="4157"/>
                </a:lnTo>
                <a:lnTo>
                  <a:pt x="1870" y="3401"/>
                </a:lnTo>
                <a:lnTo>
                  <a:pt x="2271" y="2646"/>
                </a:lnTo>
                <a:lnTo>
                  <a:pt x="3072" y="2079"/>
                </a:lnTo>
                <a:lnTo>
                  <a:pt x="3876" y="1607"/>
                </a:lnTo>
                <a:lnTo>
                  <a:pt x="4811" y="1229"/>
                </a:lnTo>
                <a:lnTo>
                  <a:pt x="5880" y="945"/>
                </a:lnTo>
                <a:close/>
                <a:moveTo>
                  <a:pt x="6949" y="1"/>
                </a:moveTo>
                <a:lnTo>
                  <a:pt x="5612" y="94"/>
                </a:lnTo>
                <a:lnTo>
                  <a:pt x="4275" y="283"/>
                </a:lnTo>
                <a:lnTo>
                  <a:pt x="3072" y="757"/>
                </a:lnTo>
                <a:lnTo>
                  <a:pt x="2004" y="1418"/>
                </a:lnTo>
                <a:lnTo>
                  <a:pt x="1202" y="2174"/>
                </a:lnTo>
                <a:lnTo>
                  <a:pt x="535" y="3024"/>
                </a:lnTo>
                <a:lnTo>
                  <a:pt x="133" y="3969"/>
                </a:lnTo>
                <a:lnTo>
                  <a:pt x="0" y="4913"/>
                </a:lnTo>
                <a:lnTo>
                  <a:pt x="0" y="114991"/>
                </a:lnTo>
                <a:lnTo>
                  <a:pt x="133" y="116031"/>
                </a:lnTo>
                <a:lnTo>
                  <a:pt x="667" y="116976"/>
                </a:lnTo>
                <a:lnTo>
                  <a:pt x="1336" y="117827"/>
                </a:lnTo>
                <a:lnTo>
                  <a:pt x="2271" y="118488"/>
                </a:lnTo>
                <a:lnTo>
                  <a:pt x="3340" y="119149"/>
                </a:lnTo>
                <a:lnTo>
                  <a:pt x="4677" y="119621"/>
                </a:lnTo>
                <a:lnTo>
                  <a:pt x="6013" y="119905"/>
                </a:lnTo>
                <a:lnTo>
                  <a:pt x="7616" y="120000"/>
                </a:lnTo>
                <a:lnTo>
                  <a:pt x="112515" y="120000"/>
                </a:lnTo>
                <a:lnTo>
                  <a:pt x="113986" y="119905"/>
                </a:lnTo>
                <a:lnTo>
                  <a:pt x="115322" y="119621"/>
                </a:lnTo>
                <a:lnTo>
                  <a:pt x="116657" y="119149"/>
                </a:lnTo>
                <a:lnTo>
                  <a:pt x="117728" y="118488"/>
                </a:lnTo>
                <a:lnTo>
                  <a:pt x="118797" y="117732"/>
                </a:lnTo>
                <a:lnTo>
                  <a:pt x="119464" y="116882"/>
                </a:lnTo>
                <a:lnTo>
                  <a:pt x="119866" y="115842"/>
                </a:lnTo>
                <a:lnTo>
                  <a:pt x="119998" y="114803"/>
                </a:lnTo>
                <a:lnTo>
                  <a:pt x="119998" y="4913"/>
                </a:lnTo>
                <a:lnTo>
                  <a:pt x="119866" y="3969"/>
                </a:lnTo>
                <a:lnTo>
                  <a:pt x="119464" y="3024"/>
                </a:lnTo>
                <a:lnTo>
                  <a:pt x="118797" y="2174"/>
                </a:lnTo>
                <a:lnTo>
                  <a:pt x="117994" y="1418"/>
                </a:lnTo>
                <a:lnTo>
                  <a:pt x="116925" y="757"/>
                </a:lnTo>
                <a:lnTo>
                  <a:pt x="115722" y="283"/>
                </a:lnTo>
                <a:lnTo>
                  <a:pt x="114385" y="94"/>
                </a:lnTo>
                <a:lnTo>
                  <a:pt x="112917" y="1"/>
                </a:lnTo>
                <a:close/>
              </a:path>
            </a:pathLst>
          </a:cu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900"/>
              <a:buFont typeface="Arial"/>
              <a:buNone/>
            </a:pPr>
            <a:endParaRPr sz="1900" b="0" i="0" u="none" strike="noStrike" cap="none">
              <a:solidFill>
                <a:srgbClr val="000000"/>
              </a:solidFill>
              <a:latin typeface="Arial"/>
              <a:ea typeface="Arial"/>
              <a:cs typeface="Arial"/>
              <a:sym typeface="Arial"/>
            </a:endParaRPr>
          </a:p>
        </p:txBody>
      </p:sp>
      <p:pic>
        <p:nvPicPr>
          <p:cNvPr id="305" name="Google Shape;305;p40"/>
          <p:cNvPicPr preferRelativeResize="0"/>
          <p:nvPr/>
        </p:nvPicPr>
        <p:blipFill rotWithShape="1">
          <a:blip r:embed="rId6">
            <a:alphaModFix/>
          </a:blip>
          <a:srcRect/>
          <a:stretch/>
        </p:blipFill>
        <p:spPr>
          <a:xfrm>
            <a:off x="8232385" y="4150464"/>
            <a:ext cx="1274400" cy="1672200"/>
          </a:xfrm>
          <a:prstGeom prst="rect">
            <a:avLst/>
          </a:prstGeom>
          <a:noFill/>
          <a:ln>
            <a:noFill/>
          </a:ln>
        </p:spPr>
      </p:pic>
      <p:pic>
        <p:nvPicPr>
          <p:cNvPr id="306" name="Google Shape;306;p40"/>
          <p:cNvPicPr preferRelativeResize="0"/>
          <p:nvPr/>
        </p:nvPicPr>
        <p:blipFill rotWithShape="1">
          <a:blip r:embed="rId7">
            <a:alphaModFix/>
          </a:blip>
          <a:srcRect r="19685" b="-1276"/>
          <a:stretch/>
        </p:blipFill>
        <p:spPr>
          <a:xfrm>
            <a:off x="9927438" y="4203828"/>
            <a:ext cx="1917900" cy="1290300"/>
          </a:xfrm>
          <a:prstGeom prst="rect">
            <a:avLst/>
          </a:prstGeom>
          <a:noFill/>
          <a:ln>
            <a:noFill/>
          </a:ln>
        </p:spPr>
      </p:pic>
      <p:sp>
        <p:nvSpPr>
          <p:cNvPr id="307" name="Google Shape;307;p40"/>
          <p:cNvSpPr/>
          <p:nvPr/>
        </p:nvSpPr>
        <p:spPr>
          <a:xfrm>
            <a:off x="9834870" y="4125820"/>
            <a:ext cx="2102700" cy="1672200"/>
          </a:xfrm>
          <a:custGeom>
            <a:avLst/>
            <a:gdLst/>
            <a:ahLst/>
            <a:cxnLst/>
            <a:rect l="l" t="t" r="r" b="b"/>
            <a:pathLst>
              <a:path w="120000" h="120000" extrusionOk="0">
                <a:moveTo>
                  <a:pt x="60028" y="2480"/>
                </a:moveTo>
                <a:lnTo>
                  <a:pt x="60142" y="2553"/>
                </a:lnTo>
                <a:lnTo>
                  <a:pt x="60312" y="2626"/>
                </a:lnTo>
                <a:lnTo>
                  <a:pt x="60369" y="2844"/>
                </a:lnTo>
                <a:lnTo>
                  <a:pt x="60425" y="2990"/>
                </a:lnTo>
                <a:lnTo>
                  <a:pt x="60369" y="3209"/>
                </a:lnTo>
                <a:lnTo>
                  <a:pt x="60312" y="3428"/>
                </a:lnTo>
                <a:lnTo>
                  <a:pt x="60142" y="3501"/>
                </a:lnTo>
                <a:lnTo>
                  <a:pt x="60028" y="3574"/>
                </a:lnTo>
                <a:lnTo>
                  <a:pt x="59858" y="3501"/>
                </a:lnTo>
                <a:lnTo>
                  <a:pt x="59687" y="3428"/>
                </a:lnTo>
                <a:lnTo>
                  <a:pt x="59631" y="3209"/>
                </a:lnTo>
                <a:lnTo>
                  <a:pt x="59574" y="2990"/>
                </a:lnTo>
                <a:lnTo>
                  <a:pt x="59631" y="2844"/>
                </a:lnTo>
                <a:lnTo>
                  <a:pt x="59687" y="2626"/>
                </a:lnTo>
                <a:lnTo>
                  <a:pt x="59858" y="2553"/>
                </a:lnTo>
                <a:lnTo>
                  <a:pt x="60028" y="2480"/>
                </a:lnTo>
                <a:close/>
                <a:moveTo>
                  <a:pt x="115058" y="6346"/>
                </a:moveTo>
                <a:lnTo>
                  <a:pt x="115115" y="6419"/>
                </a:lnTo>
                <a:lnTo>
                  <a:pt x="115115" y="96292"/>
                </a:lnTo>
                <a:lnTo>
                  <a:pt x="4941" y="96292"/>
                </a:lnTo>
                <a:lnTo>
                  <a:pt x="4941" y="6419"/>
                </a:lnTo>
                <a:lnTo>
                  <a:pt x="4941" y="6346"/>
                </a:lnTo>
                <a:close/>
                <a:moveTo>
                  <a:pt x="2953" y="0"/>
                </a:moveTo>
                <a:lnTo>
                  <a:pt x="2669" y="73"/>
                </a:lnTo>
                <a:lnTo>
                  <a:pt x="2044" y="364"/>
                </a:lnTo>
                <a:lnTo>
                  <a:pt x="1477" y="729"/>
                </a:lnTo>
                <a:lnTo>
                  <a:pt x="966" y="1240"/>
                </a:lnTo>
                <a:lnTo>
                  <a:pt x="568" y="1896"/>
                </a:lnTo>
                <a:lnTo>
                  <a:pt x="227" y="2626"/>
                </a:lnTo>
                <a:lnTo>
                  <a:pt x="57" y="3428"/>
                </a:lnTo>
                <a:lnTo>
                  <a:pt x="0" y="3866"/>
                </a:lnTo>
                <a:lnTo>
                  <a:pt x="0" y="4303"/>
                </a:lnTo>
                <a:lnTo>
                  <a:pt x="0" y="98407"/>
                </a:lnTo>
                <a:lnTo>
                  <a:pt x="0" y="98844"/>
                </a:lnTo>
                <a:lnTo>
                  <a:pt x="57" y="99209"/>
                </a:lnTo>
                <a:lnTo>
                  <a:pt x="227" y="100011"/>
                </a:lnTo>
                <a:lnTo>
                  <a:pt x="568" y="100741"/>
                </a:lnTo>
                <a:lnTo>
                  <a:pt x="966" y="101397"/>
                </a:lnTo>
                <a:lnTo>
                  <a:pt x="1477" y="101908"/>
                </a:lnTo>
                <a:lnTo>
                  <a:pt x="2044" y="102346"/>
                </a:lnTo>
                <a:lnTo>
                  <a:pt x="2669" y="102564"/>
                </a:lnTo>
                <a:lnTo>
                  <a:pt x="2953" y="102638"/>
                </a:lnTo>
                <a:lnTo>
                  <a:pt x="117046" y="102638"/>
                </a:lnTo>
                <a:lnTo>
                  <a:pt x="117387" y="102564"/>
                </a:lnTo>
                <a:lnTo>
                  <a:pt x="118012" y="102346"/>
                </a:lnTo>
                <a:lnTo>
                  <a:pt x="118580" y="101908"/>
                </a:lnTo>
                <a:lnTo>
                  <a:pt x="119034" y="101397"/>
                </a:lnTo>
                <a:lnTo>
                  <a:pt x="119431" y="100741"/>
                </a:lnTo>
                <a:lnTo>
                  <a:pt x="119772" y="100011"/>
                </a:lnTo>
                <a:lnTo>
                  <a:pt x="119943" y="99209"/>
                </a:lnTo>
                <a:lnTo>
                  <a:pt x="120000" y="98844"/>
                </a:lnTo>
                <a:lnTo>
                  <a:pt x="120000" y="98407"/>
                </a:lnTo>
                <a:lnTo>
                  <a:pt x="120000" y="4303"/>
                </a:lnTo>
                <a:lnTo>
                  <a:pt x="120000" y="3866"/>
                </a:lnTo>
                <a:lnTo>
                  <a:pt x="119943" y="3428"/>
                </a:lnTo>
                <a:lnTo>
                  <a:pt x="119772" y="2626"/>
                </a:lnTo>
                <a:lnTo>
                  <a:pt x="119431" y="1896"/>
                </a:lnTo>
                <a:lnTo>
                  <a:pt x="119034" y="1240"/>
                </a:lnTo>
                <a:lnTo>
                  <a:pt x="118580" y="729"/>
                </a:lnTo>
                <a:lnTo>
                  <a:pt x="118012" y="364"/>
                </a:lnTo>
                <a:lnTo>
                  <a:pt x="117387" y="73"/>
                </a:lnTo>
                <a:lnTo>
                  <a:pt x="117046" y="0"/>
                </a:lnTo>
                <a:close/>
                <a:moveTo>
                  <a:pt x="46285" y="102857"/>
                </a:moveTo>
                <a:lnTo>
                  <a:pt x="46057" y="106358"/>
                </a:lnTo>
                <a:lnTo>
                  <a:pt x="45774" y="109932"/>
                </a:lnTo>
                <a:lnTo>
                  <a:pt x="45490" y="113142"/>
                </a:lnTo>
                <a:lnTo>
                  <a:pt x="45149" y="115403"/>
                </a:lnTo>
                <a:lnTo>
                  <a:pt x="44979" y="116279"/>
                </a:lnTo>
                <a:lnTo>
                  <a:pt x="44865" y="116863"/>
                </a:lnTo>
                <a:lnTo>
                  <a:pt x="44694" y="117300"/>
                </a:lnTo>
                <a:lnTo>
                  <a:pt x="44525" y="117519"/>
                </a:lnTo>
                <a:lnTo>
                  <a:pt x="44070" y="117665"/>
                </a:lnTo>
                <a:lnTo>
                  <a:pt x="43331" y="117884"/>
                </a:lnTo>
                <a:lnTo>
                  <a:pt x="41571" y="118249"/>
                </a:lnTo>
                <a:lnTo>
                  <a:pt x="40208" y="118540"/>
                </a:lnTo>
                <a:lnTo>
                  <a:pt x="39697" y="118686"/>
                </a:lnTo>
                <a:lnTo>
                  <a:pt x="39413" y="118759"/>
                </a:lnTo>
                <a:lnTo>
                  <a:pt x="39356" y="118832"/>
                </a:lnTo>
                <a:lnTo>
                  <a:pt x="39356" y="119052"/>
                </a:lnTo>
                <a:lnTo>
                  <a:pt x="39413" y="119124"/>
                </a:lnTo>
                <a:lnTo>
                  <a:pt x="39810" y="119197"/>
                </a:lnTo>
                <a:lnTo>
                  <a:pt x="40492" y="119270"/>
                </a:lnTo>
                <a:lnTo>
                  <a:pt x="42991" y="119343"/>
                </a:lnTo>
                <a:lnTo>
                  <a:pt x="46910" y="119416"/>
                </a:lnTo>
                <a:lnTo>
                  <a:pt x="72863" y="119416"/>
                </a:lnTo>
                <a:lnTo>
                  <a:pt x="76724" y="119343"/>
                </a:lnTo>
                <a:lnTo>
                  <a:pt x="79223" y="119270"/>
                </a:lnTo>
                <a:lnTo>
                  <a:pt x="79962" y="119197"/>
                </a:lnTo>
                <a:lnTo>
                  <a:pt x="80360" y="119124"/>
                </a:lnTo>
                <a:lnTo>
                  <a:pt x="80416" y="119052"/>
                </a:lnTo>
                <a:lnTo>
                  <a:pt x="80416" y="118832"/>
                </a:lnTo>
                <a:lnTo>
                  <a:pt x="80360" y="118759"/>
                </a:lnTo>
                <a:lnTo>
                  <a:pt x="80075" y="118686"/>
                </a:lnTo>
                <a:lnTo>
                  <a:pt x="79564" y="118540"/>
                </a:lnTo>
                <a:lnTo>
                  <a:pt x="78201" y="118249"/>
                </a:lnTo>
                <a:lnTo>
                  <a:pt x="76441" y="117884"/>
                </a:lnTo>
                <a:lnTo>
                  <a:pt x="75703" y="117665"/>
                </a:lnTo>
                <a:lnTo>
                  <a:pt x="75248" y="117519"/>
                </a:lnTo>
                <a:lnTo>
                  <a:pt x="75078" y="117300"/>
                </a:lnTo>
                <a:lnTo>
                  <a:pt x="74907" y="116863"/>
                </a:lnTo>
                <a:lnTo>
                  <a:pt x="74737" y="116279"/>
                </a:lnTo>
                <a:lnTo>
                  <a:pt x="74624" y="115403"/>
                </a:lnTo>
                <a:lnTo>
                  <a:pt x="74282" y="113142"/>
                </a:lnTo>
                <a:lnTo>
                  <a:pt x="73942" y="109932"/>
                </a:lnTo>
                <a:lnTo>
                  <a:pt x="73658" y="106358"/>
                </a:lnTo>
                <a:lnTo>
                  <a:pt x="73488" y="102857"/>
                </a:lnTo>
                <a:close/>
                <a:moveTo>
                  <a:pt x="39697" y="119343"/>
                </a:moveTo>
                <a:lnTo>
                  <a:pt x="39697" y="119416"/>
                </a:lnTo>
                <a:lnTo>
                  <a:pt x="39697" y="119707"/>
                </a:lnTo>
                <a:lnTo>
                  <a:pt x="39754" y="119780"/>
                </a:lnTo>
                <a:lnTo>
                  <a:pt x="40832" y="119853"/>
                </a:lnTo>
                <a:lnTo>
                  <a:pt x="43900" y="119926"/>
                </a:lnTo>
                <a:lnTo>
                  <a:pt x="52191" y="120000"/>
                </a:lnTo>
                <a:lnTo>
                  <a:pt x="67581" y="120000"/>
                </a:lnTo>
                <a:lnTo>
                  <a:pt x="75816" y="119926"/>
                </a:lnTo>
                <a:lnTo>
                  <a:pt x="78940" y="119853"/>
                </a:lnTo>
                <a:lnTo>
                  <a:pt x="80019" y="119780"/>
                </a:lnTo>
                <a:lnTo>
                  <a:pt x="80075" y="119707"/>
                </a:lnTo>
                <a:lnTo>
                  <a:pt x="80075" y="119416"/>
                </a:lnTo>
                <a:lnTo>
                  <a:pt x="80019" y="119343"/>
                </a:lnTo>
                <a:lnTo>
                  <a:pt x="78712" y="119416"/>
                </a:lnTo>
                <a:lnTo>
                  <a:pt x="76327" y="119489"/>
                </a:lnTo>
                <a:lnTo>
                  <a:pt x="67638" y="119562"/>
                </a:lnTo>
                <a:lnTo>
                  <a:pt x="52134" y="119562"/>
                </a:lnTo>
                <a:lnTo>
                  <a:pt x="43445" y="119489"/>
                </a:lnTo>
                <a:lnTo>
                  <a:pt x="41060" y="119416"/>
                </a:lnTo>
                <a:lnTo>
                  <a:pt x="39754" y="119343"/>
                </a:lnTo>
                <a:close/>
              </a:path>
            </a:pathLst>
          </a:cu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900"/>
              <a:buFont typeface="Arial"/>
              <a:buNone/>
            </a:pPr>
            <a:endParaRPr sz="1900" b="0" i="0" u="none" strike="noStrike" cap="none">
              <a:solidFill>
                <a:srgbClr val="000000"/>
              </a:solidFill>
              <a:latin typeface="Arial"/>
              <a:ea typeface="Arial"/>
              <a:cs typeface="Arial"/>
              <a:sym typeface="Arial"/>
            </a:endParaRPr>
          </a:p>
        </p:txBody>
      </p:sp>
      <p:sp>
        <p:nvSpPr>
          <p:cNvPr id="308" name="Google Shape;308;p40"/>
          <p:cNvSpPr txBox="1">
            <a:spLocks noGrp="1"/>
          </p:cNvSpPr>
          <p:nvPr>
            <p:ph type="body" idx="4294967295"/>
          </p:nvPr>
        </p:nvSpPr>
        <p:spPr>
          <a:xfrm>
            <a:off x="9834881" y="6014325"/>
            <a:ext cx="2102700" cy="564300"/>
          </a:xfrm>
          <a:prstGeom prst="rect">
            <a:avLst/>
          </a:prstGeom>
          <a:noFill/>
          <a:ln>
            <a:noFill/>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chemeClr val="dk1"/>
              </a:buClr>
              <a:buSzPts val="4000"/>
              <a:buFont typeface="Sniglet"/>
              <a:buNone/>
            </a:pPr>
            <a:r>
              <a:rPr lang="en-US" sz="3000">
                <a:solidFill>
                  <a:srgbClr val="FFFFFF"/>
                </a:solidFill>
                <a:latin typeface="Bangers"/>
                <a:ea typeface="Bangers"/>
                <a:cs typeface="Bangers"/>
                <a:sym typeface="Bangers"/>
              </a:rPr>
              <a:t>desktop</a:t>
            </a:r>
            <a:endParaRPr sz="3000" b="0" i="0" u="none" strike="noStrike" cap="none">
              <a:solidFill>
                <a:srgbClr val="FFFFFF"/>
              </a:solidFill>
              <a:latin typeface="Sniglet"/>
              <a:ea typeface="Sniglet"/>
              <a:cs typeface="Sniglet"/>
              <a:sym typeface="Snigle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41"/>
          <p:cNvSpPr/>
          <p:nvPr/>
        </p:nvSpPr>
        <p:spPr>
          <a:xfrm>
            <a:off x="641650" y="577350"/>
            <a:ext cx="6327900" cy="5729400"/>
          </a:xfrm>
          <a:prstGeom prst="rect">
            <a:avLst/>
          </a:prstGeom>
          <a:solidFill>
            <a:srgbClr val="135FE5">
              <a:alpha val="74901"/>
            </a:srgbClr>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4" name="Google Shape;314;p41"/>
          <p:cNvSpPr txBox="1"/>
          <p:nvPr/>
        </p:nvSpPr>
        <p:spPr>
          <a:xfrm>
            <a:off x="641650" y="2300600"/>
            <a:ext cx="6240600" cy="964200"/>
          </a:xfrm>
          <a:prstGeom prst="rect">
            <a:avLst/>
          </a:prstGeom>
          <a:noFill/>
          <a:ln>
            <a:noFill/>
          </a:ln>
        </p:spPr>
        <p:txBody>
          <a:bodyPr spcFirstLastPara="1" wrap="square" lIns="91425" tIns="91425" rIns="91425" bIns="91425" anchor="b" anchorCtr="0">
            <a:noAutofit/>
          </a:bodyPr>
          <a:lstStyle/>
          <a:p>
            <a:pPr marL="0" marR="0" lvl="0" indent="0" algn="ctr" rtl="0">
              <a:lnSpc>
                <a:spcPct val="90000"/>
              </a:lnSpc>
              <a:spcBef>
                <a:spcPts val="0"/>
              </a:spcBef>
              <a:spcAft>
                <a:spcPts val="0"/>
              </a:spcAft>
              <a:buClr>
                <a:srgbClr val="FFC000"/>
              </a:buClr>
              <a:buSzPts val="7200"/>
              <a:buFont typeface="Roboto Medium"/>
              <a:buNone/>
            </a:pPr>
            <a:r>
              <a:rPr lang="en-US" sz="7200" b="0" i="0" u="none" strike="noStrike" cap="none">
                <a:solidFill>
                  <a:srgbClr val="FFFF00"/>
                </a:solidFill>
                <a:latin typeface="BenchNine"/>
                <a:ea typeface="BenchNine"/>
                <a:cs typeface="BenchNine"/>
                <a:sym typeface="BenchNine"/>
              </a:rPr>
              <a:t>GOOGLE  APPS</a:t>
            </a:r>
            <a:endParaRPr sz="7200" b="1" i="0" u="none" strike="noStrike" cap="none">
              <a:solidFill>
                <a:srgbClr val="FFFF00"/>
              </a:solidFill>
              <a:latin typeface="BenchNine"/>
              <a:ea typeface="BenchNine"/>
              <a:cs typeface="BenchNine"/>
              <a:sym typeface="BenchNine"/>
            </a:endParaRPr>
          </a:p>
        </p:txBody>
      </p:sp>
      <p:grpSp>
        <p:nvGrpSpPr>
          <p:cNvPr id="315" name="Google Shape;315;p41"/>
          <p:cNvGrpSpPr/>
          <p:nvPr/>
        </p:nvGrpSpPr>
        <p:grpSpPr>
          <a:xfrm>
            <a:off x="3377635" y="919546"/>
            <a:ext cx="768642" cy="1253032"/>
            <a:chOff x="6730350" y="2315900"/>
            <a:chExt cx="257700" cy="420100"/>
          </a:xfrm>
        </p:grpSpPr>
        <p:sp>
          <p:nvSpPr>
            <p:cNvPr id="316" name="Google Shape;316;p41"/>
            <p:cNvSpPr/>
            <p:nvPr/>
          </p:nvSpPr>
          <p:spPr>
            <a:xfrm>
              <a:off x="6807900" y="26712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FF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Roboto"/>
                <a:buNone/>
              </a:pPr>
              <a:endParaRPr sz="1800" b="0" i="0" u="none" strike="noStrike" cap="none">
                <a:solidFill>
                  <a:srgbClr val="434343"/>
                </a:solidFill>
                <a:latin typeface="Roboto"/>
                <a:ea typeface="Roboto"/>
                <a:cs typeface="Roboto"/>
                <a:sym typeface="Roboto"/>
              </a:endParaRPr>
            </a:p>
          </p:txBody>
        </p:sp>
        <p:sp>
          <p:nvSpPr>
            <p:cNvPr id="317" name="Google Shape;317;p41"/>
            <p:cNvSpPr/>
            <p:nvPr/>
          </p:nvSpPr>
          <p:spPr>
            <a:xfrm>
              <a:off x="6807900" y="26364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FF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Roboto"/>
                <a:buNone/>
              </a:pPr>
              <a:endParaRPr sz="1800" b="0" i="0" u="none" strike="noStrike" cap="none">
                <a:solidFill>
                  <a:srgbClr val="434343"/>
                </a:solidFill>
                <a:latin typeface="Roboto"/>
                <a:ea typeface="Roboto"/>
                <a:cs typeface="Roboto"/>
                <a:sym typeface="Roboto"/>
              </a:endParaRPr>
            </a:p>
          </p:txBody>
        </p:sp>
        <p:sp>
          <p:nvSpPr>
            <p:cNvPr id="318" name="Google Shape;318;p41"/>
            <p:cNvSpPr/>
            <p:nvPr/>
          </p:nvSpPr>
          <p:spPr>
            <a:xfrm>
              <a:off x="6807900" y="2706075"/>
              <a:ext cx="102600" cy="29925"/>
            </a:xfrm>
            <a:custGeom>
              <a:avLst/>
              <a:gdLst/>
              <a:ahLst/>
              <a:cxnLst/>
              <a:rect l="l" t="t" r="r" b="b"/>
              <a:pathLst>
                <a:path w="4104" h="1197" extrusionOk="0">
                  <a:moveTo>
                    <a:pt x="1" y="0"/>
                  </a:moveTo>
                  <a:lnTo>
                    <a:pt x="1" y="171"/>
                  </a:lnTo>
                  <a:lnTo>
                    <a:pt x="25" y="318"/>
                  </a:lnTo>
                  <a:lnTo>
                    <a:pt x="98" y="464"/>
                  </a:lnTo>
                  <a:lnTo>
                    <a:pt x="196" y="586"/>
                  </a:lnTo>
                  <a:lnTo>
                    <a:pt x="343" y="660"/>
                  </a:lnTo>
                  <a:lnTo>
                    <a:pt x="1881" y="1172"/>
                  </a:lnTo>
                  <a:lnTo>
                    <a:pt x="2052" y="1197"/>
                  </a:lnTo>
                  <a:lnTo>
                    <a:pt x="2223" y="1172"/>
                  </a:lnTo>
                  <a:lnTo>
                    <a:pt x="3762" y="660"/>
                  </a:lnTo>
                  <a:lnTo>
                    <a:pt x="3908" y="586"/>
                  </a:lnTo>
                  <a:lnTo>
                    <a:pt x="4006" y="464"/>
                  </a:lnTo>
                  <a:lnTo>
                    <a:pt x="4079" y="318"/>
                  </a:lnTo>
                  <a:lnTo>
                    <a:pt x="4104" y="171"/>
                  </a:lnTo>
                  <a:lnTo>
                    <a:pt x="4104" y="0"/>
                  </a:lnTo>
                  <a:close/>
                </a:path>
              </a:pathLst>
            </a:custGeom>
            <a:solidFill>
              <a:srgbClr val="FFFF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Roboto"/>
                <a:buNone/>
              </a:pPr>
              <a:endParaRPr sz="1800" b="0" i="0" u="none" strike="noStrike" cap="none">
                <a:solidFill>
                  <a:srgbClr val="434343"/>
                </a:solidFill>
                <a:latin typeface="Roboto"/>
                <a:ea typeface="Roboto"/>
                <a:cs typeface="Roboto"/>
                <a:sym typeface="Roboto"/>
              </a:endParaRPr>
            </a:p>
          </p:txBody>
        </p:sp>
        <p:sp>
          <p:nvSpPr>
            <p:cNvPr id="319" name="Google Shape;319;p41"/>
            <p:cNvSpPr/>
            <p:nvPr/>
          </p:nvSpPr>
          <p:spPr>
            <a:xfrm>
              <a:off x="6811575" y="2463675"/>
              <a:ext cx="95275" cy="160600"/>
            </a:xfrm>
            <a:custGeom>
              <a:avLst/>
              <a:gdLst/>
              <a:ahLst/>
              <a:cxnLst/>
              <a:rect l="l" t="t" r="r" b="b"/>
              <a:pathLst>
                <a:path w="3811" h="6424" extrusionOk="0">
                  <a:moveTo>
                    <a:pt x="1905" y="0"/>
                  </a:moveTo>
                  <a:lnTo>
                    <a:pt x="928" y="831"/>
                  </a:lnTo>
                  <a:lnTo>
                    <a:pt x="855" y="879"/>
                  </a:lnTo>
                  <a:lnTo>
                    <a:pt x="782" y="904"/>
                  </a:lnTo>
                  <a:lnTo>
                    <a:pt x="684" y="879"/>
                  </a:lnTo>
                  <a:lnTo>
                    <a:pt x="611" y="831"/>
                  </a:lnTo>
                  <a:lnTo>
                    <a:pt x="0" y="318"/>
                  </a:lnTo>
                  <a:lnTo>
                    <a:pt x="1319" y="6423"/>
                  </a:lnTo>
                  <a:lnTo>
                    <a:pt x="2491" y="6423"/>
                  </a:lnTo>
                  <a:lnTo>
                    <a:pt x="3810" y="318"/>
                  </a:lnTo>
                  <a:lnTo>
                    <a:pt x="3200" y="831"/>
                  </a:lnTo>
                  <a:lnTo>
                    <a:pt x="3126" y="879"/>
                  </a:lnTo>
                  <a:lnTo>
                    <a:pt x="3029" y="904"/>
                  </a:lnTo>
                  <a:lnTo>
                    <a:pt x="2955" y="879"/>
                  </a:lnTo>
                  <a:lnTo>
                    <a:pt x="2882" y="831"/>
                  </a:lnTo>
                  <a:lnTo>
                    <a:pt x="1905" y="0"/>
                  </a:lnTo>
                  <a:close/>
                </a:path>
              </a:pathLst>
            </a:custGeom>
            <a:solidFill>
              <a:srgbClr val="FFFF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Roboto"/>
                <a:buNone/>
              </a:pPr>
              <a:endParaRPr sz="1800" b="0" i="0" u="none" strike="noStrike" cap="none">
                <a:solidFill>
                  <a:srgbClr val="434343"/>
                </a:solidFill>
                <a:latin typeface="Roboto"/>
                <a:ea typeface="Roboto"/>
                <a:cs typeface="Roboto"/>
                <a:sym typeface="Roboto"/>
              </a:endParaRPr>
            </a:p>
          </p:txBody>
        </p:sp>
        <p:sp>
          <p:nvSpPr>
            <p:cNvPr id="320" name="Google Shape;320;p41"/>
            <p:cNvSpPr/>
            <p:nvPr/>
          </p:nvSpPr>
          <p:spPr>
            <a:xfrm>
              <a:off x="6730350" y="2315900"/>
              <a:ext cx="257700" cy="308375"/>
            </a:xfrm>
            <a:custGeom>
              <a:avLst/>
              <a:gdLst/>
              <a:ahLst/>
              <a:cxnLst/>
              <a:rect l="l" t="t" r="r" b="b"/>
              <a:pathLst>
                <a:path w="10308" h="12335" extrusionOk="0">
                  <a:moveTo>
                    <a:pt x="5154" y="1"/>
                  </a:moveTo>
                  <a:lnTo>
                    <a:pt x="4617" y="25"/>
                  </a:lnTo>
                  <a:lnTo>
                    <a:pt x="4128" y="98"/>
                  </a:lnTo>
                  <a:lnTo>
                    <a:pt x="3615" y="245"/>
                  </a:lnTo>
                  <a:lnTo>
                    <a:pt x="3151" y="416"/>
                  </a:lnTo>
                  <a:lnTo>
                    <a:pt x="2712" y="636"/>
                  </a:lnTo>
                  <a:lnTo>
                    <a:pt x="2272" y="880"/>
                  </a:lnTo>
                  <a:lnTo>
                    <a:pt x="1881" y="1173"/>
                  </a:lnTo>
                  <a:lnTo>
                    <a:pt x="1515" y="1515"/>
                  </a:lnTo>
                  <a:lnTo>
                    <a:pt x="1198" y="1881"/>
                  </a:lnTo>
                  <a:lnTo>
                    <a:pt x="880" y="2272"/>
                  </a:lnTo>
                  <a:lnTo>
                    <a:pt x="636" y="2687"/>
                  </a:lnTo>
                  <a:lnTo>
                    <a:pt x="416" y="3151"/>
                  </a:lnTo>
                  <a:lnTo>
                    <a:pt x="245" y="3615"/>
                  </a:lnTo>
                  <a:lnTo>
                    <a:pt x="123" y="4104"/>
                  </a:lnTo>
                  <a:lnTo>
                    <a:pt x="50" y="4617"/>
                  </a:lnTo>
                  <a:lnTo>
                    <a:pt x="1" y="5154"/>
                  </a:lnTo>
                  <a:lnTo>
                    <a:pt x="25" y="5423"/>
                  </a:lnTo>
                  <a:lnTo>
                    <a:pt x="50" y="5691"/>
                  </a:lnTo>
                  <a:lnTo>
                    <a:pt x="123" y="6204"/>
                  </a:lnTo>
                  <a:lnTo>
                    <a:pt x="245" y="6693"/>
                  </a:lnTo>
                  <a:lnTo>
                    <a:pt x="416" y="7132"/>
                  </a:lnTo>
                  <a:lnTo>
                    <a:pt x="636" y="7572"/>
                  </a:lnTo>
                  <a:lnTo>
                    <a:pt x="856" y="7963"/>
                  </a:lnTo>
                  <a:lnTo>
                    <a:pt x="1100" y="8353"/>
                  </a:lnTo>
                  <a:lnTo>
                    <a:pt x="1369" y="8744"/>
                  </a:lnTo>
                  <a:lnTo>
                    <a:pt x="1906" y="9526"/>
                  </a:lnTo>
                  <a:lnTo>
                    <a:pt x="2150" y="9941"/>
                  </a:lnTo>
                  <a:lnTo>
                    <a:pt x="2394" y="10356"/>
                  </a:lnTo>
                  <a:lnTo>
                    <a:pt x="2614" y="10796"/>
                  </a:lnTo>
                  <a:lnTo>
                    <a:pt x="2810" y="11284"/>
                  </a:lnTo>
                  <a:lnTo>
                    <a:pt x="2980" y="11797"/>
                  </a:lnTo>
                  <a:lnTo>
                    <a:pt x="3103" y="12334"/>
                  </a:lnTo>
                  <a:lnTo>
                    <a:pt x="4079" y="12334"/>
                  </a:lnTo>
                  <a:lnTo>
                    <a:pt x="3249" y="8500"/>
                  </a:lnTo>
                  <a:lnTo>
                    <a:pt x="2663" y="5642"/>
                  </a:lnTo>
                  <a:lnTo>
                    <a:pt x="2663" y="5520"/>
                  </a:lnTo>
                  <a:lnTo>
                    <a:pt x="2712" y="5423"/>
                  </a:lnTo>
                  <a:lnTo>
                    <a:pt x="2785" y="5374"/>
                  </a:lnTo>
                  <a:lnTo>
                    <a:pt x="2883" y="5349"/>
                  </a:lnTo>
                  <a:lnTo>
                    <a:pt x="2956" y="5349"/>
                  </a:lnTo>
                  <a:lnTo>
                    <a:pt x="3054" y="5398"/>
                  </a:lnTo>
                  <a:lnTo>
                    <a:pt x="4031" y="6253"/>
                  </a:lnTo>
                  <a:lnTo>
                    <a:pt x="4983" y="5398"/>
                  </a:lnTo>
                  <a:lnTo>
                    <a:pt x="5081" y="5349"/>
                  </a:lnTo>
                  <a:lnTo>
                    <a:pt x="5227" y="5349"/>
                  </a:lnTo>
                  <a:lnTo>
                    <a:pt x="5325" y="5398"/>
                  </a:lnTo>
                  <a:lnTo>
                    <a:pt x="6278" y="6253"/>
                  </a:lnTo>
                  <a:lnTo>
                    <a:pt x="7254" y="5398"/>
                  </a:lnTo>
                  <a:lnTo>
                    <a:pt x="7352" y="5349"/>
                  </a:lnTo>
                  <a:lnTo>
                    <a:pt x="7425" y="5349"/>
                  </a:lnTo>
                  <a:lnTo>
                    <a:pt x="7523" y="5374"/>
                  </a:lnTo>
                  <a:lnTo>
                    <a:pt x="7596" y="5423"/>
                  </a:lnTo>
                  <a:lnTo>
                    <a:pt x="7645" y="5520"/>
                  </a:lnTo>
                  <a:lnTo>
                    <a:pt x="7645" y="5642"/>
                  </a:lnTo>
                  <a:lnTo>
                    <a:pt x="7059" y="8500"/>
                  </a:lnTo>
                  <a:lnTo>
                    <a:pt x="6229" y="12334"/>
                  </a:lnTo>
                  <a:lnTo>
                    <a:pt x="7206" y="12334"/>
                  </a:lnTo>
                  <a:lnTo>
                    <a:pt x="7328" y="11797"/>
                  </a:lnTo>
                  <a:lnTo>
                    <a:pt x="7499" y="11284"/>
                  </a:lnTo>
                  <a:lnTo>
                    <a:pt x="7694" y="10796"/>
                  </a:lnTo>
                  <a:lnTo>
                    <a:pt x="7914" y="10356"/>
                  </a:lnTo>
                  <a:lnTo>
                    <a:pt x="8158" y="9941"/>
                  </a:lnTo>
                  <a:lnTo>
                    <a:pt x="8402" y="9526"/>
                  </a:lnTo>
                  <a:lnTo>
                    <a:pt x="8940" y="8744"/>
                  </a:lnTo>
                  <a:lnTo>
                    <a:pt x="9208" y="8353"/>
                  </a:lnTo>
                  <a:lnTo>
                    <a:pt x="9453" y="7963"/>
                  </a:lnTo>
                  <a:lnTo>
                    <a:pt x="9672" y="7572"/>
                  </a:lnTo>
                  <a:lnTo>
                    <a:pt x="9892" y="7132"/>
                  </a:lnTo>
                  <a:lnTo>
                    <a:pt x="10063" y="6693"/>
                  </a:lnTo>
                  <a:lnTo>
                    <a:pt x="10185" y="6204"/>
                  </a:lnTo>
                  <a:lnTo>
                    <a:pt x="10259" y="5691"/>
                  </a:lnTo>
                  <a:lnTo>
                    <a:pt x="10283" y="5423"/>
                  </a:lnTo>
                  <a:lnTo>
                    <a:pt x="10307" y="5154"/>
                  </a:lnTo>
                  <a:lnTo>
                    <a:pt x="10259" y="4617"/>
                  </a:lnTo>
                  <a:lnTo>
                    <a:pt x="10185" y="4104"/>
                  </a:lnTo>
                  <a:lnTo>
                    <a:pt x="10063" y="3615"/>
                  </a:lnTo>
                  <a:lnTo>
                    <a:pt x="9892" y="3151"/>
                  </a:lnTo>
                  <a:lnTo>
                    <a:pt x="9672" y="2687"/>
                  </a:lnTo>
                  <a:lnTo>
                    <a:pt x="9428" y="2272"/>
                  </a:lnTo>
                  <a:lnTo>
                    <a:pt x="9111" y="1881"/>
                  </a:lnTo>
                  <a:lnTo>
                    <a:pt x="8793" y="1515"/>
                  </a:lnTo>
                  <a:lnTo>
                    <a:pt x="8427" y="1173"/>
                  </a:lnTo>
                  <a:lnTo>
                    <a:pt x="8036" y="880"/>
                  </a:lnTo>
                  <a:lnTo>
                    <a:pt x="7596" y="636"/>
                  </a:lnTo>
                  <a:lnTo>
                    <a:pt x="7157" y="416"/>
                  </a:lnTo>
                  <a:lnTo>
                    <a:pt x="6693" y="245"/>
                  </a:lnTo>
                  <a:lnTo>
                    <a:pt x="6180" y="98"/>
                  </a:lnTo>
                  <a:lnTo>
                    <a:pt x="5691" y="25"/>
                  </a:lnTo>
                  <a:lnTo>
                    <a:pt x="5154" y="1"/>
                  </a:lnTo>
                  <a:close/>
                </a:path>
              </a:pathLst>
            </a:custGeom>
            <a:solidFill>
              <a:srgbClr val="FFFF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Roboto"/>
                <a:buNone/>
              </a:pPr>
              <a:endParaRPr sz="1800" b="0" i="0" u="none" strike="noStrike" cap="none">
                <a:solidFill>
                  <a:srgbClr val="434343"/>
                </a:solidFill>
                <a:latin typeface="Roboto"/>
                <a:ea typeface="Roboto"/>
                <a:cs typeface="Roboto"/>
                <a:sym typeface="Roboto"/>
              </a:endParaRPr>
            </a:p>
          </p:txBody>
        </p:sp>
      </p:grpSp>
      <p:sp>
        <p:nvSpPr>
          <p:cNvPr id="321" name="Google Shape;321;p41"/>
          <p:cNvSpPr txBox="1">
            <a:spLocks noGrp="1"/>
          </p:cNvSpPr>
          <p:nvPr>
            <p:ph type="body" idx="4294967295"/>
          </p:nvPr>
        </p:nvSpPr>
        <p:spPr>
          <a:xfrm>
            <a:off x="616000" y="3099925"/>
            <a:ext cx="6291900" cy="2556600"/>
          </a:xfrm>
          <a:prstGeom prst="rect">
            <a:avLst/>
          </a:prstGeom>
          <a:noFill/>
          <a:ln>
            <a:noFill/>
          </a:ln>
        </p:spPr>
        <p:txBody>
          <a:bodyPr spcFirstLastPara="1" wrap="square" lIns="121900" tIns="121900" rIns="121900" bIns="121900" anchor="t" anchorCtr="0">
            <a:noAutofit/>
          </a:bodyPr>
          <a:lstStyle/>
          <a:p>
            <a:pPr marL="101600" marR="0" lvl="0" indent="0" algn="ctr" rtl="0">
              <a:lnSpc>
                <a:spcPct val="100000"/>
              </a:lnSpc>
              <a:spcBef>
                <a:spcPts val="0"/>
              </a:spcBef>
              <a:spcAft>
                <a:spcPts val="0"/>
              </a:spcAft>
              <a:buClr>
                <a:schemeClr val="dk1"/>
              </a:buClr>
              <a:buSzPts val="2800"/>
              <a:buFont typeface="Sniglet"/>
              <a:buNone/>
            </a:pPr>
            <a:r>
              <a:rPr lang="en-US" sz="4000" dirty="0">
                <a:solidFill>
                  <a:srgbClr val="FFFFFF"/>
                </a:solidFill>
                <a:latin typeface="Cuprum"/>
                <a:ea typeface="Cuprum"/>
                <a:cs typeface="Cuprum"/>
                <a:sym typeface="Cuprum"/>
              </a:rPr>
              <a:t>allow you to edit Google </a:t>
            </a:r>
            <a:r>
              <a:rPr lang="en-US" sz="4000" dirty="0" smtClean="0">
                <a:solidFill>
                  <a:srgbClr val="FFFFFF"/>
                </a:solidFill>
                <a:latin typeface="Cuprum"/>
                <a:ea typeface="Cuprum"/>
                <a:cs typeface="Cuprum"/>
                <a:sym typeface="Cuprum"/>
              </a:rPr>
              <a:t>applications </a:t>
            </a:r>
            <a:r>
              <a:rPr lang="en-US" sz="4000" dirty="0">
                <a:solidFill>
                  <a:srgbClr val="FFFFFF"/>
                </a:solidFill>
                <a:latin typeface="Cuprum"/>
                <a:ea typeface="Cuprum"/>
                <a:cs typeface="Cuprum"/>
                <a:sym typeface="Cuprum"/>
              </a:rPr>
              <a:t>from</a:t>
            </a:r>
            <a:endParaRPr sz="4000" dirty="0">
              <a:solidFill>
                <a:srgbClr val="FFFFFF"/>
              </a:solidFill>
              <a:latin typeface="Cuprum"/>
              <a:ea typeface="Cuprum"/>
              <a:cs typeface="Cuprum"/>
              <a:sym typeface="Cuprum"/>
            </a:endParaRPr>
          </a:p>
          <a:p>
            <a:pPr marL="101600" marR="0" lvl="0" indent="0" algn="ctr" rtl="0">
              <a:lnSpc>
                <a:spcPct val="100000"/>
              </a:lnSpc>
              <a:spcBef>
                <a:spcPts val="0"/>
              </a:spcBef>
              <a:spcAft>
                <a:spcPts val="0"/>
              </a:spcAft>
              <a:buClr>
                <a:schemeClr val="dk1"/>
              </a:buClr>
              <a:buSzPts val="2800"/>
              <a:buFont typeface="Sniglet"/>
              <a:buNone/>
            </a:pPr>
            <a:r>
              <a:rPr lang="en-US" sz="4000" dirty="0">
                <a:solidFill>
                  <a:srgbClr val="FFFFFF"/>
                </a:solidFill>
                <a:latin typeface="Cuprum"/>
                <a:ea typeface="Cuprum"/>
                <a:cs typeface="Cuprum"/>
                <a:sym typeface="Cuprum"/>
              </a:rPr>
              <a:t> </a:t>
            </a:r>
            <a:r>
              <a:rPr lang="en-US" sz="4000" u="sng" dirty="0">
                <a:solidFill>
                  <a:srgbClr val="FFFFFF"/>
                </a:solidFill>
                <a:latin typeface="Cuprum"/>
                <a:ea typeface="Cuprum"/>
                <a:cs typeface="Cuprum"/>
                <a:sym typeface="Cuprum"/>
              </a:rPr>
              <a:t>any device</a:t>
            </a:r>
            <a:r>
              <a:rPr lang="en-US" sz="4000" dirty="0">
                <a:solidFill>
                  <a:srgbClr val="FFFFFF"/>
                </a:solidFill>
                <a:latin typeface="Cuprum"/>
                <a:ea typeface="Cuprum"/>
                <a:cs typeface="Cuprum"/>
                <a:sym typeface="Cuprum"/>
              </a:rPr>
              <a:t> that is connected to the internet!</a:t>
            </a:r>
            <a:endParaRPr sz="4000" dirty="0">
              <a:solidFill>
                <a:srgbClr val="FFFFFF"/>
              </a:solidFill>
              <a:latin typeface="Cuprum"/>
              <a:ea typeface="Cuprum"/>
              <a:cs typeface="Cuprum"/>
              <a:sym typeface="Cuprum"/>
            </a:endParaRPr>
          </a:p>
        </p:txBody>
      </p:sp>
      <p:pic>
        <p:nvPicPr>
          <p:cNvPr id="322" name="Google Shape;322;p41"/>
          <p:cNvPicPr preferRelativeResize="0"/>
          <p:nvPr/>
        </p:nvPicPr>
        <p:blipFill rotWithShape="1">
          <a:blip r:embed="rId3">
            <a:alphaModFix/>
          </a:blip>
          <a:srcRect/>
          <a:stretch/>
        </p:blipFill>
        <p:spPr>
          <a:xfrm>
            <a:off x="7264975" y="2072000"/>
            <a:ext cx="3954512" cy="1365550"/>
          </a:xfrm>
          <a:prstGeom prst="rect">
            <a:avLst/>
          </a:prstGeom>
          <a:noFill/>
          <a:ln>
            <a:noFill/>
          </a:ln>
        </p:spPr>
      </p:pic>
      <p:pic>
        <p:nvPicPr>
          <p:cNvPr id="323" name="Google Shape;323;p41"/>
          <p:cNvPicPr preferRelativeResize="0"/>
          <p:nvPr/>
        </p:nvPicPr>
        <p:blipFill rotWithShape="1">
          <a:blip r:embed="rId4">
            <a:alphaModFix/>
          </a:blip>
          <a:srcRect/>
          <a:stretch/>
        </p:blipFill>
        <p:spPr>
          <a:xfrm>
            <a:off x="7264975" y="3568823"/>
            <a:ext cx="3954499" cy="1161611"/>
          </a:xfrm>
          <a:prstGeom prst="rect">
            <a:avLst/>
          </a:prstGeom>
          <a:noFill/>
          <a:ln>
            <a:noFill/>
          </a:ln>
        </p:spPr>
      </p:pic>
      <p:cxnSp>
        <p:nvCxnSpPr>
          <p:cNvPr id="324" name="Google Shape;324;p41"/>
          <p:cNvCxnSpPr/>
          <p:nvPr/>
        </p:nvCxnSpPr>
        <p:spPr>
          <a:xfrm rot="10800000" flipH="1">
            <a:off x="1317250" y="3176750"/>
            <a:ext cx="4976700" cy="8700"/>
          </a:xfrm>
          <a:prstGeom prst="straightConnector1">
            <a:avLst/>
          </a:prstGeom>
          <a:noFill/>
          <a:ln w="76200" cap="flat" cmpd="sng">
            <a:solidFill>
              <a:srgbClr val="000000"/>
            </a:solidFill>
            <a:prstDash val="solid"/>
            <a:round/>
            <a:headEnd type="none" w="sm" len="sm"/>
            <a:tailEnd type="none" w="sm" len="sm"/>
          </a:ln>
        </p:spPr>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595959"/>
        </a:solidFill>
        <a:effectLst/>
      </p:bgPr>
    </p:bg>
    <p:spTree>
      <p:nvGrpSpPr>
        <p:cNvPr id="1" name="Shape 328"/>
        <p:cNvGrpSpPr/>
        <p:nvPr/>
      </p:nvGrpSpPr>
      <p:grpSpPr>
        <a:xfrm>
          <a:off x="0" y="0"/>
          <a:ext cx="0" cy="0"/>
          <a:chOff x="0" y="0"/>
          <a:chExt cx="0" cy="0"/>
        </a:xfrm>
      </p:grpSpPr>
      <p:sp>
        <p:nvSpPr>
          <p:cNvPr id="329" name="Google Shape;329;p42"/>
          <p:cNvSpPr txBox="1"/>
          <p:nvPr/>
        </p:nvSpPr>
        <p:spPr>
          <a:xfrm>
            <a:off x="248300" y="98475"/>
            <a:ext cx="11680800" cy="18897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9500"/>
              <a:buFont typeface="Arial"/>
              <a:buNone/>
            </a:pPr>
            <a:r>
              <a:rPr lang="en-US" sz="9500" b="0" i="0" u="none" strike="noStrike" cap="none">
                <a:solidFill>
                  <a:srgbClr val="FFFFFF"/>
                </a:solidFill>
                <a:latin typeface="Bowlby One SC"/>
                <a:ea typeface="Bowlby One SC"/>
                <a:cs typeface="Bowlby One SC"/>
                <a:sym typeface="Bowlby One SC"/>
              </a:rPr>
              <a:t>questions</a:t>
            </a:r>
            <a:r>
              <a:rPr lang="en-US" sz="9500" b="0" i="0" u="none" strike="noStrike" cap="none">
                <a:solidFill>
                  <a:srgbClr val="FFFFFF"/>
                </a:solidFill>
                <a:latin typeface="Cuprum"/>
                <a:ea typeface="Cuprum"/>
                <a:cs typeface="Cuprum"/>
                <a:sym typeface="Cuprum"/>
              </a:rPr>
              <a:t>?</a:t>
            </a:r>
            <a:endParaRPr sz="9500" b="0" i="0" u="none" strike="noStrike" cap="none">
              <a:solidFill>
                <a:srgbClr val="FFFFFF"/>
              </a:solidFill>
              <a:latin typeface="Cuprum"/>
              <a:ea typeface="Cuprum"/>
              <a:cs typeface="Cuprum"/>
              <a:sym typeface="Cuprum"/>
            </a:endParaRPr>
          </a:p>
        </p:txBody>
      </p:sp>
      <p:sp>
        <p:nvSpPr>
          <p:cNvPr id="330" name="Google Shape;330;p42"/>
          <p:cNvSpPr txBox="1"/>
          <p:nvPr/>
        </p:nvSpPr>
        <p:spPr>
          <a:xfrm>
            <a:off x="248300" y="5083125"/>
            <a:ext cx="6472010" cy="977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0" i="0" u="none" strike="noStrike" cap="none" dirty="0">
                <a:solidFill>
                  <a:srgbClr val="FFFFFF"/>
                </a:solidFill>
                <a:latin typeface="Cuprum"/>
                <a:ea typeface="Cuprum"/>
                <a:cs typeface="Cuprum"/>
                <a:sym typeface="Cuprum"/>
              </a:rPr>
              <a:t>Email us at: </a:t>
            </a:r>
            <a:endParaRPr lang="en-US" sz="4000" dirty="0">
              <a:solidFill>
                <a:srgbClr val="FFFFFF"/>
              </a:solidFill>
              <a:latin typeface="Cuprum"/>
              <a:ea typeface="Cuprum"/>
              <a:cs typeface="Cuprum"/>
              <a:sym typeface="Cuprum"/>
            </a:endParaRPr>
          </a:p>
          <a:p>
            <a:pPr marL="0" marR="0" lvl="0" indent="0" algn="ctr" rtl="0">
              <a:lnSpc>
                <a:spcPct val="100000"/>
              </a:lnSpc>
              <a:spcBef>
                <a:spcPts val="0"/>
              </a:spcBef>
              <a:spcAft>
                <a:spcPts val="0"/>
              </a:spcAft>
              <a:buClr>
                <a:srgbClr val="000000"/>
              </a:buClr>
              <a:buSzPts val="4000"/>
              <a:buFont typeface="Arial"/>
              <a:buNone/>
            </a:pPr>
            <a:r>
              <a:rPr lang="en-US" sz="4000" b="0" i="0" u="none" strike="noStrike" cap="none" dirty="0" smtClean="0">
                <a:solidFill>
                  <a:srgbClr val="FFFFFF"/>
                </a:solidFill>
                <a:latin typeface="Cuprum"/>
                <a:sym typeface="Cuprum"/>
              </a:rPr>
              <a:t>office@berrywoodprimary.co.uk</a:t>
            </a:r>
            <a:endParaRPr sz="4000" b="0" i="0" u="none" strike="noStrike" cap="none" dirty="0">
              <a:solidFill>
                <a:srgbClr val="000000"/>
              </a:solidFill>
              <a:latin typeface="Arial"/>
              <a:ea typeface="Arial"/>
              <a:cs typeface="Arial"/>
              <a:sym typeface="Arial"/>
            </a:endParaRPr>
          </a:p>
        </p:txBody>
      </p:sp>
      <p:pic>
        <p:nvPicPr>
          <p:cNvPr id="331" name="Google Shape;331;p42"/>
          <p:cNvPicPr preferRelativeResize="0"/>
          <p:nvPr/>
        </p:nvPicPr>
        <p:blipFill rotWithShape="1">
          <a:blip r:embed="rId3">
            <a:alphaModFix/>
          </a:blip>
          <a:srcRect/>
          <a:stretch/>
        </p:blipFill>
        <p:spPr>
          <a:xfrm>
            <a:off x="3942790" y="2029488"/>
            <a:ext cx="4291825" cy="2799025"/>
          </a:xfrm>
          <a:prstGeom prst="rect">
            <a:avLst/>
          </a:prstGeom>
          <a:noFill/>
          <a:ln>
            <a:noFill/>
          </a:ln>
        </p:spPr>
      </p:pic>
      <p:sp>
        <p:nvSpPr>
          <p:cNvPr id="3" name="TextBox 2"/>
          <p:cNvSpPr txBox="1"/>
          <p:nvPr/>
        </p:nvSpPr>
        <p:spPr>
          <a:xfrm>
            <a:off x="6720310" y="5166252"/>
            <a:ext cx="5208790" cy="1323439"/>
          </a:xfrm>
          <a:prstGeom prst="rect">
            <a:avLst/>
          </a:prstGeom>
          <a:noFill/>
        </p:spPr>
        <p:txBody>
          <a:bodyPr wrap="square" rtlCol="0">
            <a:spAutoFit/>
          </a:bodyPr>
          <a:lstStyle/>
          <a:p>
            <a:pPr algn="ctr"/>
            <a:r>
              <a:rPr lang="en-GB" sz="4000" dirty="0" smtClean="0">
                <a:solidFill>
                  <a:schemeClr val="bg1"/>
                </a:solidFill>
                <a:latin typeface="Cuprum" panose="020B0604020202020204" charset="0"/>
              </a:rPr>
              <a:t>Or:</a:t>
            </a:r>
          </a:p>
          <a:p>
            <a:r>
              <a:rPr lang="en-GB" sz="4000" dirty="0" smtClean="0">
                <a:solidFill>
                  <a:schemeClr val="bg1"/>
                </a:solidFill>
                <a:latin typeface="Cuprum" panose="020B0604020202020204" charset="0"/>
              </a:rPr>
              <a:t> DOJO your class teacher</a:t>
            </a:r>
            <a:endParaRPr lang="en-GB" sz="4000" dirty="0"/>
          </a:p>
        </p:txBody>
      </p:sp>
    </p:spTree>
  </p:cSld>
  <p:clrMapOvr>
    <a:masterClrMapping/>
  </p:clrMapOvr>
</p:sld>
</file>

<file path=ppt/theme/theme1.xml><?xml version="1.0" encoding="utf-8"?>
<a:theme xmlns:a="http://schemas.openxmlformats.org/drawingml/2006/main" name="Office Theme">
  <a:themeElements>
    <a:clrScheme name="Green">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Jachimo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185</TotalTime>
  <Words>349</Words>
  <Application>Microsoft Office PowerPoint</Application>
  <PresentationFormat>Widescreen</PresentationFormat>
  <Paragraphs>70</Paragraphs>
  <Slides>18</Slides>
  <Notes>18</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18</vt:i4>
      </vt:variant>
    </vt:vector>
  </HeadingPairs>
  <TitlesOfParts>
    <vt:vector size="30" baseType="lpstr">
      <vt:lpstr>Permanent Marker</vt:lpstr>
      <vt:lpstr>Bowlby One SC</vt:lpstr>
      <vt:lpstr>Roboto</vt:lpstr>
      <vt:lpstr>Sniglet</vt:lpstr>
      <vt:lpstr>Raleway</vt:lpstr>
      <vt:lpstr>Arial</vt:lpstr>
      <vt:lpstr>Bangers</vt:lpstr>
      <vt:lpstr>Roboto Medium</vt:lpstr>
      <vt:lpstr>BenchNine</vt:lpstr>
      <vt:lpstr>Cuprum</vt:lpstr>
      <vt:lpstr>Office Theme</vt:lpstr>
      <vt:lpstr>Jachimo 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Now you’ll see</vt:lpstr>
      <vt:lpstr>Google </vt:lpstr>
      <vt:lpstr>GOOGLE ICONS to recognise:</vt:lpstr>
      <vt:lpstr>PowerPoint Presentation</vt:lpstr>
      <vt:lpstr>PowerPoint Presentation</vt:lpstr>
      <vt:lpstr>PowerPoint Presentation</vt:lpstr>
      <vt:lpstr>PowerPoint Presentation</vt:lpstr>
      <vt:lpstr>access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Lisa Ainsworth</dc:creator>
  <cp:lastModifiedBy>julie.woolley2</cp:lastModifiedBy>
  <cp:revision>9</cp:revision>
  <dcterms:modified xsi:type="dcterms:W3CDTF">2021-01-05T16:02:45Z</dcterms:modified>
</cp:coreProperties>
</file>